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73" r:id="rId3"/>
    <p:sldId id="259" r:id="rId4"/>
    <p:sldId id="260" r:id="rId5"/>
    <p:sldId id="261" r:id="rId6"/>
    <p:sldId id="262" r:id="rId7"/>
    <p:sldId id="264" r:id="rId8"/>
    <p:sldId id="263" r:id="rId9"/>
    <p:sldId id="265" r:id="rId10"/>
    <p:sldId id="266" r:id="rId11"/>
    <p:sldId id="267" r:id="rId12"/>
    <p:sldId id="268" r:id="rId13"/>
    <p:sldId id="269" r:id="rId14"/>
    <p:sldId id="271" r:id="rId15"/>
    <p:sldId id="270" r:id="rId16"/>
  </p:sldIdLst>
  <p:sldSz cx="10007600" cy="75057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21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D9A9F9-748F-4263-A95C-32B3FC299104}" v="46" dt="2026-02-02T10:46:20.7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1492" y="48"/>
      </p:cViewPr>
      <p:guideLst>
        <p:guide orient="horz" pos="2160"/>
        <p:guide pos="32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uf morshed" userId="8b43b98ac64f53b4" providerId="LiveId" clId="{FAD9A9F9-748F-4263-A95C-32B3FC299104}"/>
    <pc:docChg chg="undo custSel addSld delSld modSld sldOrd modMainMaster">
      <pc:chgData name="maruf morshed" userId="8b43b98ac64f53b4" providerId="LiveId" clId="{FAD9A9F9-748F-4263-A95C-32B3FC299104}" dt="2026-02-02T10:58:49.893" v="422"/>
      <pc:docMkLst>
        <pc:docMk/>
      </pc:docMkLst>
      <pc:sldChg chg="addSp modSp del mod">
        <pc:chgData name="maruf morshed" userId="8b43b98ac64f53b4" providerId="LiveId" clId="{FAD9A9F9-748F-4263-A95C-32B3FC299104}" dt="2026-02-02T10:46:56.698" v="415" actId="47"/>
        <pc:sldMkLst>
          <pc:docMk/>
          <pc:sldMk cId="0" sldId="256"/>
        </pc:sldMkLst>
      </pc:sldChg>
      <pc:sldChg chg="addSp modSp del mod">
        <pc:chgData name="maruf morshed" userId="8b43b98ac64f53b4" providerId="LiveId" clId="{FAD9A9F9-748F-4263-A95C-32B3FC299104}" dt="2026-02-02T10:46:52.949" v="414" actId="47"/>
        <pc:sldMkLst>
          <pc:docMk/>
          <pc:sldMk cId="0" sldId="258"/>
        </pc:sldMkLst>
      </pc:sldChg>
      <pc:sldChg chg="addSp delSp modSp new mod setBg">
        <pc:chgData name="maruf morshed" userId="8b43b98ac64f53b4" providerId="LiveId" clId="{FAD9A9F9-748F-4263-A95C-32B3FC299104}" dt="2026-01-31T05:34:43.498" v="380" actId="6549"/>
        <pc:sldMkLst>
          <pc:docMk/>
          <pc:sldMk cId="4076055562" sldId="259"/>
        </pc:sldMkLst>
        <pc:spChg chg="mod">
          <ac:chgData name="maruf morshed" userId="8b43b98ac64f53b4" providerId="LiveId" clId="{FAD9A9F9-748F-4263-A95C-32B3FC299104}" dt="2026-01-27T14:12:05.309" v="40" actId="14100"/>
          <ac:spMkLst>
            <pc:docMk/>
            <pc:sldMk cId="4076055562" sldId="259"/>
            <ac:spMk id="2" creationId="{B47FF899-04C7-0AC5-3CB8-192CD9F7D34F}"/>
          </ac:spMkLst>
        </pc:spChg>
        <pc:spChg chg="mod">
          <ac:chgData name="maruf morshed" userId="8b43b98ac64f53b4" providerId="LiveId" clId="{FAD9A9F9-748F-4263-A95C-32B3FC299104}" dt="2026-01-31T05:34:43.498" v="380" actId="6549"/>
          <ac:spMkLst>
            <pc:docMk/>
            <pc:sldMk cId="4076055562" sldId="259"/>
            <ac:spMk id="3" creationId="{86F1248B-2CAC-0869-713E-2B5917E55EC2}"/>
          </ac:spMkLst>
        </pc:spChg>
        <pc:spChg chg="add">
          <ac:chgData name="maruf morshed" userId="8b43b98ac64f53b4" providerId="LiveId" clId="{FAD9A9F9-748F-4263-A95C-32B3FC299104}" dt="2026-01-27T14:11:43.953" v="33" actId="26606"/>
          <ac:spMkLst>
            <pc:docMk/>
            <pc:sldMk cId="4076055562" sldId="259"/>
            <ac:spMk id="18" creationId="{70DFC902-7D23-471A-B557-B6B6917D7A0D}"/>
          </ac:spMkLst>
        </pc:spChg>
        <pc:spChg chg="add">
          <ac:chgData name="maruf morshed" userId="8b43b98ac64f53b4" providerId="LiveId" clId="{FAD9A9F9-748F-4263-A95C-32B3FC299104}" dt="2026-01-27T14:11:43.953" v="33" actId="26606"/>
          <ac:spMkLst>
            <pc:docMk/>
            <pc:sldMk cId="4076055562" sldId="259"/>
            <ac:spMk id="19" creationId="{A55D5633-D557-4DCA-982C-FF36EB7A1C00}"/>
          </ac:spMkLst>
        </pc:spChg>
        <pc:spChg chg="add">
          <ac:chgData name="maruf morshed" userId="8b43b98ac64f53b4" providerId="LiveId" clId="{FAD9A9F9-748F-4263-A95C-32B3FC299104}" dt="2026-01-27T14:11:43.953" v="33" actId="26606"/>
          <ac:spMkLst>
            <pc:docMk/>
            <pc:sldMk cId="4076055562" sldId="259"/>
            <ac:spMk id="20" creationId="{450D3AD2-FA80-415F-A9CE-54D884561CD7}"/>
          </ac:spMkLst>
        </pc:spChg>
        <pc:picChg chg="add mod ord">
          <ac:chgData name="maruf morshed" userId="8b43b98ac64f53b4" providerId="LiveId" clId="{FAD9A9F9-748F-4263-A95C-32B3FC299104}" dt="2026-01-27T14:13:43.536" v="49" actId="1076"/>
          <ac:picMkLst>
            <pc:docMk/>
            <pc:sldMk cId="4076055562" sldId="259"/>
            <ac:picMk id="4" creationId="{F314BB10-CDB4-A869-33BA-B6053C3F05A2}"/>
          </ac:picMkLst>
        </pc:picChg>
      </pc:sldChg>
      <pc:sldChg chg="addSp delSp modSp new mod modClrScheme chgLayout">
        <pc:chgData name="maruf morshed" userId="8b43b98ac64f53b4" providerId="LiveId" clId="{FAD9A9F9-748F-4263-A95C-32B3FC299104}" dt="2026-01-27T14:18:22.750" v="78" actId="1076"/>
        <pc:sldMkLst>
          <pc:docMk/>
          <pc:sldMk cId="981302948" sldId="260"/>
        </pc:sldMkLst>
        <pc:spChg chg="add mod ord">
          <ac:chgData name="maruf morshed" userId="8b43b98ac64f53b4" providerId="LiveId" clId="{FAD9A9F9-748F-4263-A95C-32B3FC299104}" dt="2026-01-27T14:18:22.750" v="78" actId="1076"/>
          <ac:spMkLst>
            <pc:docMk/>
            <pc:sldMk cId="981302948" sldId="260"/>
            <ac:spMk id="5" creationId="{7329D970-CE16-D7D5-5296-1FCC5BC69C65}"/>
          </ac:spMkLst>
        </pc:spChg>
        <pc:spChg chg="add mod ord">
          <ac:chgData name="maruf morshed" userId="8b43b98ac64f53b4" providerId="LiveId" clId="{FAD9A9F9-748F-4263-A95C-32B3FC299104}" dt="2026-01-27T14:18:05.399" v="76" actId="27636"/>
          <ac:spMkLst>
            <pc:docMk/>
            <pc:sldMk cId="981302948" sldId="260"/>
            <ac:spMk id="6" creationId="{24888780-BD15-FEE1-BEC3-9BE2EBAF770D}"/>
          </ac:spMkLst>
        </pc:spChg>
        <pc:picChg chg="add mod">
          <ac:chgData name="maruf morshed" userId="8b43b98ac64f53b4" providerId="LiveId" clId="{FAD9A9F9-748F-4263-A95C-32B3FC299104}" dt="2026-01-27T14:14:15.782" v="52"/>
          <ac:picMkLst>
            <pc:docMk/>
            <pc:sldMk cId="981302948" sldId="260"/>
            <ac:picMk id="4" creationId="{58778257-E4ED-23EB-B268-C1D6E1310079}"/>
          </ac:picMkLst>
        </pc:picChg>
      </pc:sldChg>
      <pc:sldChg chg="addSp modSp new mod">
        <pc:chgData name="maruf morshed" userId="8b43b98ac64f53b4" providerId="LiveId" clId="{FAD9A9F9-748F-4263-A95C-32B3FC299104}" dt="2026-02-01T11:23:10.882" v="396"/>
        <pc:sldMkLst>
          <pc:docMk/>
          <pc:sldMk cId="1269686609" sldId="261"/>
        </pc:sldMkLst>
        <pc:spChg chg="mod">
          <ac:chgData name="maruf morshed" userId="8b43b98ac64f53b4" providerId="LiveId" clId="{FAD9A9F9-748F-4263-A95C-32B3FC299104}" dt="2026-01-27T14:19:13.175" v="84" actId="403"/>
          <ac:spMkLst>
            <pc:docMk/>
            <pc:sldMk cId="1269686609" sldId="261"/>
            <ac:spMk id="2" creationId="{C8FA27B0-4165-A41C-5723-3292EDA9A9EE}"/>
          </ac:spMkLst>
        </pc:spChg>
        <pc:spChg chg="mod">
          <ac:chgData name="maruf morshed" userId="8b43b98ac64f53b4" providerId="LiveId" clId="{FAD9A9F9-748F-4263-A95C-32B3FC299104}" dt="2026-01-27T14:21:07.141" v="91" actId="255"/>
          <ac:spMkLst>
            <pc:docMk/>
            <pc:sldMk cId="1269686609" sldId="261"/>
            <ac:spMk id="3" creationId="{3268305E-44B1-7443-A2DB-67A03B78D002}"/>
          </ac:spMkLst>
        </pc:spChg>
        <pc:picChg chg="add mod">
          <ac:chgData name="maruf morshed" userId="8b43b98ac64f53b4" providerId="LiveId" clId="{FAD9A9F9-748F-4263-A95C-32B3FC299104}" dt="2026-02-01T11:23:10.882" v="396"/>
          <ac:picMkLst>
            <pc:docMk/>
            <pc:sldMk cId="1269686609" sldId="261"/>
            <ac:picMk id="4" creationId="{85548504-311B-2C3C-3847-8C2DAB41D1C4}"/>
          </ac:picMkLst>
        </pc:picChg>
      </pc:sldChg>
      <pc:sldChg chg="addSp modSp new mod">
        <pc:chgData name="maruf morshed" userId="8b43b98ac64f53b4" providerId="LiveId" clId="{FAD9A9F9-748F-4263-A95C-32B3FC299104}" dt="2026-02-01T11:23:12.914" v="397"/>
        <pc:sldMkLst>
          <pc:docMk/>
          <pc:sldMk cId="590799137" sldId="262"/>
        </pc:sldMkLst>
        <pc:spChg chg="mod">
          <ac:chgData name="maruf morshed" userId="8b43b98ac64f53b4" providerId="LiveId" clId="{FAD9A9F9-748F-4263-A95C-32B3FC299104}" dt="2026-01-27T14:21:51.590" v="108" actId="403"/>
          <ac:spMkLst>
            <pc:docMk/>
            <pc:sldMk cId="590799137" sldId="262"/>
            <ac:spMk id="2" creationId="{CD157B53-7801-E332-6812-B1594BE08501}"/>
          </ac:spMkLst>
        </pc:spChg>
        <pc:spChg chg="mod">
          <ac:chgData name="maruf morshed" userId="8b43b98ac64f53b4" providerId="LiveId" clId="{FAD9A9F9-748F-4263-A95C-32B3FC299104}" dt="2026-01-31T05:26:42.536" v="379" actId="33524"/>
          <ac:spMkLst>
            <pc:docMk/>
            <pc:sldMk cId="590799137" sldId="262"/>
            <ac:spMk id="3" creationId="{43AF8416-30C8-8898-72A4-D9AF594825B7}"/>
          </ac:spMkLst>
        </pc:spChg>
        <pc:picChg chg="add mod">
          <ac:chgData name="maruf morshed" userId="8b43b98ac64f53b4" providerId="LiveId" clId="{FAD9A9F9-748F-4263-A95C-32B3FC299104}" dt="2026-02-01T11:23:12.914" v="397"/>
          <ac:picMkLst>
            <pc:docMk/>
            <pc:sldMk cId="590799137" sldId="262"/>
            <ac:picMk id="4" creationId="{C3871DA9-1C7C-84F1-DE6E-2E5A4147ABF1}"/>
          </ac:picMkLst>
        </pc:picChg>
      </pc:sldChg>
      <pc:sldChg chg="addSp modSp new mod">
        <pc:chgData name="maruf morshed" userId="8b43b98ac64f53b4" providerId="LiveId" clId="{FAD9A9F9-748F-4263-A95C-32B3FC299104}" dt="2026-02-01T11:23:18.052" v="399"/>
        <pc:sldMkLst>
          <pc:docMk/>
          <pc:sldMk cId="1618819790" sldId="263"/>
        </pc:sldMkLst>
        <pc:graphicFrameChg chg="add mod">
          <ac:chgData name="maruf morshed" userId="8b43b98ac64f53b4" providerId="LiveId" clId="{FAD9A9F9-748F-4263-A95C-32B3FC299104}" dt="2026-01-27T14:27:28.863" v="138" actId="113"/>
          <ac:graphicFrameMkLst>
            <pc:docMk/>
            <pc:sldMk cId="1618819790" sldId="263"/>
            <ac:graphicFrameMk id="4" creationId="{303E06F1-443E-5599-5515-316AB0835843}"/>
          </ac:graphicFrameMkLst>
        </pc:graphicFrameChg>
        <pc:picChg chg="add mod">
          <ac:chgData name="maruf morshed" userId="8b43b98ac64f53b4" providerId="LiveId" clId="{FAD9A9F9-748F-4263-A95C-32B3FC299104}" dt="2026-02-01T11:23:18.052" v="399"/>
          <ac:picMkLst>
            <pc:docMk/>
            <pc:sldMk cId="1618819790" sldId="263"/>
            <ac:picMk id="5" creationId="{15A3AA78-3C23-F480-3491-816032AFE72B}"/>
          </ac:picMkLst>
        </pc:picChg>
      </pc:sldChg>
      <pc:sldChg chg="addSp modSp add mod ord">
        <pc:chgData name="maruf morshed" userId="8b43b98ac64f53b4" providerId="LiveId" clId="{FAD9A9F9-748F-4263-A95C-32B3FC299104}" dt="2026-02-02T10:48:37.455" v="420" actId="5793"/>
        <pc:sldMkLst>
          <pc:docMk/>
          <pc:sldMk cId="0" sldId="264"/>
        </pc:sldMkLst>
        <pc:spChg chg="mod">
          <ac:chgData name="maruf morshed" userId="8b43b98ac64f53b4" providerId="LiveId" clId="{FAD9A9F9-748F-4263-A95C-32B3FC299104}" dt="2026-01-27T14:26:18.284" v="127" actId="255"/>
          <ac:spMkLst>
            <pc:docMk/>
            <pc:sldMk cId="0" sldId="264"/>
            <ac:spMk id="2" creationId="{00000000-0000-0000-0000-000000000000}"/>
          </ac:spMkLst>
        </pc:spChg>
        <pc:spChg chg="mod">
          <ac:chgData name="maruf morshed" userId="8b43b98ac64f53b4" providerId="LiveId" clId="{FAD9A9F9-748F-4263-A95C-32B3FC299104}" dt="2026-02-02T10:48:37.455" v="420" actId="5793"/>
          <ac:spMkLst>
            <pc:docMk/>
            <pc:sldMk cId="0" sldId="264"/>
            <ac:spMk id="3" creationId="{00000000-0000-0000-0000-000000000000}"/>
          </ac:spMkLst>
        </pc:spChg>
        <pc:picChg chg="add mod">
          <ac:chgData name="maruf morshed" userId="8b43b98ac64f53b4" providerId="LiveId" clId="{FAD9A9F9-748F-4263-A95C-32B3FC299104}" dt="2026-02-01T11:23:15.631" v="398"/>
          <ac:picMkLst>
            <pc:docMk/>
            <pc:sldMk cId="0" sldId="264"/>
            <ac:picMk id="4" creationId="{DFCC09E9-1735-BA61-7217-324F00B9BD3B}"/>
          </ac:picMkLst>
        </pc:picChg>
      </pc:sldChg>
      <pc:sldChg chg="addSp delSp modSp new mod">
        <pc:chgData name="maruf morshed" userId="8b43b98ac64f53b4" providerId="LiveId" clId="{FAD9A9F9-748F-4263-A95C-32B3FC299104}" dt="2026-02-01T11:23:20.163" v="400"/>
        <pc:sldMkLst>
          <pc:docMk/>
          <pc:sldMk cId="2561090068" sldId="265"/>
        </pc:sldMkLst>
        <pc:graphicFrameChg chg="add mod modGraphic">
          <ac:chgData name="maruf morshed" userId="8b43b98ac64f53b4" providerId="LiveId" clId="{FAD9A9F9-748F-4263-A95C-32B3FC299104}" dt="2026-01-27T14:28:03.948" v="149" actId="403"/>
          <ac:graphicFrameMkLst>
            <pc:docMk/>
            <pc:sldMk cId="2561090068" sldId="265"/>
            <ac:graphicFrameMk id="4" creationId="{D35254DD-71F4-6646-5D68-5AEA09473501}"/>
          </ac:graphicFrameMkLst>
        </pc:graphicFrameChg>
        <pc:picChg chg="add mod">
          <ac:chgData name="maruf morshed" userId="8b43b98ac64f53b4" providerId="LiveId" clId="{FAD9A9F9-748F-4263-A95C-32B3FC299104}" dt="2026-02-01T11:23:20.163" v="400"/>
          <ac:picMkLst>
            <pc:docMk/>
            <pc:sldMk cId="2561090068" sldId="265"/>
            <ac:picMk id="3" creationId="{ADB9074D-724B-1B42-3BFD-F3E373391AC6}"/>
          </ac:picMkLst>
        </pc:picChg>
      </pc:sldChg>
      <pc:sldChg chg="addSp delSp modSp new mod">
        <pc:chgData name="maruf morshed" userId="8b43b98ac64f53b4" providerId="LiveId" clId="{FAD9A9F9-748F-4263-A95C-32B3FC299104}" dt="2026-02-01T11:23:22.608" v="401"/>
        <pc:sldMkLst>
          <pc:docMk/>
          <pc:sldMk cId="3300314916" sldId="266"/>
        </pc:sldMkLst>
        <pc:graphicFrameChg chg="add mod modGraphic">
          <ac:chgData name="maruf morshed" userId="8b43b98ac64f53b4" providerId="LiveId" clId="{FAD9A9F9-748F-4263-A95C-32B3FC299104}" dt="2026-01-27T14:28:44.249" v="163" actId="12385"/>
          <ac:graphicFrameMkLst>
            <pc:docMk/>
            <pc:sldMk cId="3300314916" sldId="266"/>
            <ac:graphicFrameMk id="4" creationId="{EF227C7E-CD18-62B5-58F6-8CE875DBABAE}"/>
          </ac:graphicFrameMkLst>
        </pc:graphicFrameChg>
        <pc:picChg chg="add mod">
          <ac:chgData name="maruf morshed" userId="8b43b98ac64f53b4" providerId="LiveId" clId="{FAD9A9F9-748F-4263-A95C-32B3FC299104}" dt="2026-02-01T11:23:22.608" v="401"/>
          <ac:picMkLst>
            <pc:docMk/>
            <pc:sldMk cId="3300314916" sldId="266"/>
            <ac:picMk id="3" creationId="{F23F3C9D-398B-1584-F3EB-003A40F6ABB3}"/>
          </ac:picMkLst>
        </pc:picChg>
      </pc:sldChg>
      <pc:sldChg chg="addSp delSp modSp new mod">
        <pc:chgData name="maruf morshed" userId="8b43b98ac64f53b4" providerId="LiveId" clId="{FAD9A9F9-748F-4263-A95C-32B3FC299104}" dt="2026-02-01T11:23:24.874" v="402"/>
        <pc:sldMkLst>
          <pc:docMk/>
          <pc:sldMk cId="3517822855" sldId="267"/>
        </pc:sldMkLst>
        <pc:spChg chg="mod">
          <ac:chgData name="maruf morshed" userId="8b43b98ac64f53b4" providerId="LiveId" clId="{FAD9A9F9-748F-4263-A95C-32B3FC299104}" dt="2026-01-27T14:29:31.679" v="214" actId="20577"/>
          <ac:spMkLst>
            <pc:docMk/>
            <pc:sldMk cId="3517822855" sldId="267"/>
            <ac:spMk id="2" creationId="{E8F409A9-7ECE-5AD8-4671-7F594BBF6A77}"/>
          </ac:spMkLst>
        </pc:spChg>
        <pc:graphicFrameChg chg="add mod modGraphic">
          <ac:chgData name="maruf morshed" userId="8b43b98ac64f53b4" providerId="LiveId" clId="{FAD9A9F9-748F-4263-A95C-32B3FC299104}" dt="2026-01-27T14:29:16.747" v="175" actId="403"/>
          <ac:graphicFrameMkLst>
            <pc:docMk/>
            <pc:sldMk cId="3517822855" sldId="267"/>
            <ac:graphicFrameMk id="4" creationId="{5A70F803-5C52-9F91-3A09-A562C8B86FE1}"/>
          </ac:graphicFrameMkLst>
        </pc:graphicFrameChg>
        <pc:picChg chg="add mod">
          <ac:chgData name="maruf morshed" userId="8b43b98ac64f53b4" providerId="LiveId" clId="{FAD9A9F9-748F-4263-A95C-32B3FC299104}" dt="2026-02-01T11:23:24.874" v="402"/>
          <ac:picMkLst>
            <pc:docMk/>
            <pc:sldMk cId="3517822855" sldId="267"/>
            <ac:picMk id="3" creationId="{8E56B61C-880B-9508-F1F6-9F27AA6EDE40}"/>
          </ac:picMkLst>
        </pc:picChg>
      </pc:sldChg>
      <pc:sldChg chg="addSp modSp new mod">
        <pc:chgData name="maruf morshed" userId="8b43b98ac64f53b4" providerId="LiveId" clId="{FAD9A9F9-748F-4263-A95C-32B3FC299104}" dt="2026-02-01T11:23:26.918" v="403"/>
        <pc:sldMkLst>
          <pc:docMk/>
          <pc:sldMk cId="2575294563" sldId="268"/>
        </pc:sldMkLst>
        <pc:graphicFrameChg chg="add mod">
          <ac:chgData name="maruf morshed" userId="8b43b98ac64f53b4" providerId="LiveId" clId="{FAD9A9F9-748F-4263-A95C-32B3FC299104}" dt="2026-01-27T14:30:13.353" v="226" actId="113"/>
          <ac:graphicFrameMkLst>
            <pc:docMk/>
            <pc:sldMk cId="2575294563" sldId="268"/>
            <ac:graphicFrameMk id="4" creationId="{26F3C8F3-A2C3-05EA-C50C-E82AE9632D30}"/>
          </ac:graphicFrameMkLst>
        </pc:graphicFrameChg>
        <pc:picChg chg="add mod">
          <ac:chgData name="maruf morshed" userId="8b43b98ac64f53b4" providerId="LiveId" clId="{FAD9A9F9-748F-4263-A95C-32B3FC299104}" dt="2026-02-01T11:23:26.918" v="403"/>
          <ac:picMkLst>
            <pc:docMk/>
            <pc:sldMk cId="2575294563" sldId="268"/>
            <ac:picMk id="5" creationId="{DBD8FE6C-BE17-1808-06F5-992B8FF10EA2}"/>
          </ac:picMkLst>
        </pc:picChg>
      </pc:sldChg>
      <pc:sldChg chg="addSp delSp modSp new mod setBg modNotesTx">
        <pc:chgData name="maruf morshed" userId="8b43b98ac64f53b4" providerId="LiveId" clId="{FAD9A9F9-748F-4263-A95C-32B3FC299104}" dt="2026-02-02T10:58:49.893" v="422"/>
        <pc:sldMkLst>
          <pc:docMk/>
          <pc:sldMk cId="1910493582" sldId="269"/>
        </pc:sldMkLst>
        <pc:spChg chg="mod">
          <ac:chgData name="maruf morshed" userId="8b43b98ac64f53b4" providerId="LiveId" clId="{FAD9A9F9-748F-4263-A95C-32B3FC299104}" dt="2026-01-27T14:32:37.614" v="261" actId="20577"/>
          <ac:spMkLst>
            <pc:docMk/>
            <pc:sldMk cId="1910493582" sldId="269"/>
            <ac:spMk id="2" creationId="{5915F69B-C2B5-1CC1-62FD-9FBB88945EA4}"/>
          </ac:spMkLst>
        </pc:spChg>
        <pc:spChg chg="mod">
          <ac:chgData name="maruf morshed" userId="8b43b98ac64f53b4" providerId="LiveId" clId="{FAD9A9F9-748F-4263-A95C-32B3FC299104}" dt="2026-01-27T14:32:30.537" v="239" actId="26606"/>
          <ac:spMkLst>
            <pc:docMk/>
            <pc:sldMk cId="1910493582" sldId="269"/>
            <ac:spMk id="3" creationId="{32521C83-52DC-F295-1F88-DE3F006BB4FD}"/>
          </ac:spMkLst>
        </pc:spChg>
        <pc:spChg chg="add">
          <ac:chgData name="maruf morshed" userId="8b43b98ac64f53b4" providerId="LiveId" clId="{FAD9A9F9-748F-4263-A95C-32B3FC299104}" dt="2026-01-27T14:32:30.537" v="239" actId="26606"/>
          <ac:spMkLst>
            <pc:docMk/>
            <pc:sldMk cId="1910493582" sldId="269"/>
            <ac:spMk id="11" creationId="{649C91A9-84E7-4BF0-9026-62F01380D853}"/>
          </ac:spMkLst>
        </pc:spChg>
        <pc:spChg chg="add">
          <ac:chgData name="maruf morshed" userId="8b43b98ac64f53b4" providerId="LiveId" clId="{FAD9A9F9-748F-4263-A95C-32B3FC299104}" dt="2026-01-27T14:32:30.537" v="239" actId="26606"/>
          <ac:spMkLst>
            <pc:docMk/>
            <pc:sldMk cId="1910493582" sldId="269"/>
            <ac:spMk id="13" creationId="{9B47378D-AD27-45D0-8C1C-5B1098DCC068}"/>
          </ac:spMkLst>
        </pc:spChg>
        <pc:picChg chg="add mod">
          <ac:chgData name="maruf morshed" userId="8b43b98ac64f53b4" providerId="LiveId" clId="{FAD9A9F9-748F-4263-A95C-32B3FC299104}" dt="2026-01-27T14:32:30.537" v="239" actId="26606"/>
          <ac:picMkLst>
            <pc:docMk/>
            <pc:sldMk cId="1910493582" sldId="269"/>
            <ac:picMk id="4" creationId="{38BDC2C9-D62F-009D-489B-814B0B636BAC}"/>
          </ac:picMkLst>
        </pc:picChg>
        <pc:picChg chg="add mod">
          <ac:chgData name="maruf morshed" userId="8b43b98ac64f53b4" providerId="LiveId" clId="{FAD9A9F9-748F-4263-A95C-32B3FC299104}" dt="2026-02-01T11:23:29.075" v="404"/>
          <ac:picMkLst>
            <pc:docMk/>
            <pc:sldMk cId="1910493582" sldId="269"/>
            <ac:picMk id="5" creationId="{2F465946-6A41-1F9F-8017-5B42BE0353EF}"/>
          </ac:picMkLst>
        </pc:picChg>
      </pc:sldChg>
      <pc:sldChg chg="addSp delSp modSp new mod modClrScheme chgLayout">
        <pc:chgData name="maruf morshed" userId="8b43b98ac64f53b4" providerId="LiveId" clId="{FAD9A9F9-748F-4263-A95C-32B3FC299104}" dt="2026-02-01T11:23:34.286" v="406"/>
        <pc:sldMkLst>
          <pc:docMk/>
          <pc:sldMk cId="3933235840" sldId="270"/>
        </pc:sldMkLst>
        <pc:spChg chg="mod ord">
          <ac:chgData name="maruf morshed" userId="8b43b98ac64f53b4" providerId="LiveId" clId="{FAD9A9F9-748F-4263-A95C-32B3FC299104}" dt="2026-01-27T14:35:41.992" v="356" actId="403"/>
          <ac:spMkLst>
            <pc:docMk/>
            <pc:sldMk cId="3933235840" sldId="270"/>
            <ac:spMk id="2" creationId="{A7EB619A-CB67-84B8-962D-8EA5F792A617}"/>
          </ac:spMkLst>
        </pc:spChg>
        <pc:spChg chg="add mod ord">
          <ac:chgData name="maruf morshed" userId="8b43b98ac64f53b4" providerId="LiveId" clId="{FAD9A9F9-748F-4263-A95C-32B3FC299104}" dt="2026-01-31T05:38:32.545" v="394" actId="20577"/>
          <ac:spMkLst>
            <pc:docMk/>
            <pc:sldMk cId="3933235840" sldId="270"/>
            <ac:spMk id="4" creationId="{27B16732-9D1A-9105-B84E-0D88C8695F83}"/>
          </ac:spMkLst>
        </pc:spChg>
        <pc:picChg chg="add mod">
          <ac:chgData name="maruf morshed" userId="8b43b98ac64f53b4" providerId="LiveId" clId="{FAD9A9F9-748F-4263-A95C-32B3FC299104}" dt="2026-02-01T11:23:34.286" v="406"/>
          <ac:picMkLst>
            <pc:docMk/>
            <pc:sldMk cId="3933235840" sldId="270"/>
            <ac:picMk id="3" creationId="{6D122403-DE2C-4839-9EAE-9A9180DB36F8}"/>
          </ac:picMkLst>
        </pc:picChg>
      </pc:sldChg>
      <pc:sldChg chg="addSp modSp add mod ord">
        <pc:chgData name="maruf morshed" userId="8b43b98ac64f53b4" providerId="LiveId" clId="{FAD9A9F9-748F-4263-A95C-32B3FC299104}" dt="2026-02-01T11:23:31.169" v="405"/>
        <pc:sldMkLst>
          <pc:docMk/>
          <pc:sldMk cId="0" sldId="271"/>
        </pc:sldMkLst>
        <pc:spChg chg="mod">
          <ac:chgData name="maruf morshed" userId="8b43b98ac64f53b4" providerId="LiveId" clId="{FAD9A9F9-748F-4263-A95C-32B3FC299104}" dt="2026-01-27T14:34:22.864" v="291" actId="403"/>
          <ac:spMkLst>
            <pc:docMk/>
            <pc:sldMk cId="0" sldId="271"/>
            <ac:spMk id="2" creationId="{00000000-0000-0000-0000-000000000000}"/>
          </ac:spMkLst>
        </pc:spChg>
        <pc:spChg chg="mod">
          <ac:chgData name="maruf morshed" userId="8b43b98ac64f53b4" providerId="LiveId" clId="{FAD9A9F9-748F-4263-A95C-32B3FC299104}" dt="2026-01-31T05:36:16.186" v="388" actId="20577"/>
          <ac:spMkLst>
            <pc:docMk/>
            <pc:sldMk cId="0" sldId="271"/>
            <ac:spMk id="3" creationId="{00000000-0000-0000-0000-000000000000}"/>
          </ac:spMkLst>
        </pc:spChg>
        <pc:picChg chg="add mod">
          <ac:chgData name="maruf morshed" userId="8b43b98ac64f53b4" providerId="LiveId" clId="{FAD9A9F9-748F-4263-A95C-32B3FC299104}" dt="2026-02-01T11:23:31.169" v="405"/>
          <ac:picMkLst>
            <pc:docMk/>
            <pc:sldMk cId="0" sldId="271"/>
            <ac:picMk id="4" creationId="{4088EDBD-35C9-5636-20C6-FD43C4AEA41C}"/>
          </ac:picMkLst>
        </pc:picChg>
      </pc:sldChg>
      <pc:sldChg chg="addSp modSp new mod modAnim">
        <pc:chgData name="maruf morshed" userId="8b43b98ac64f53b4" providerId="LiveId" clId="{FAD9A9F9-748F-4263-A95C-32B3FC299104}" dt="2026-02-01T11:23:06.505" v="395"/>
        <pc:sldMkLst>
          <pc:docMk/>
          <pc:sldMk cId="725925928" sldId="272"/>
        </pc:sldMkLst>
        <pc:picChg chg="add mod">
          <ac:chgData name="maruf morshed" userId="8b43b98ac64f53b4" providerId="LiveId" clId="{FAD9A9F9-748F-4263-A95C-32B3FC299104}" dt="2026-01-31T05:25:07.235" v="366" actId="14100"/>
          <ac:picMkLst>
            <pc:docMk/>
            <pc:sldMk cId="725925928" sldId="272"/>
            <ac:picMk id="2" creationId="{6572C802-9465-4283-B4E1-0B4CD9451AAF}"/>
          </ac:picMkLst>
        </pc:picChg>
        <pc:picChg chg="add mod">
          <ac:chgData name="maruf morshed" userId="8b43b98ac64f53b4" providerId="LiveId" clId="{FAD9A9F9-748F-4263-A95C-32B3FC299104}" dt="2026-02-01T11:23:06.505" v="395"/>
          <ac:picMkLst>
            <pc:docMk/>
            <pc:sldMk cId="725925928" sldId="272"/>
            <ac:picMk id="3" creationId="{6E5C71DE-E03E-0588-7789-97A46BB42821}"/>
          </ac:picMkLst>
        </pc:picChg>
      </pc:sldChg>
      <pc:sldChg chg="new del">
        <pc:chgData name="maruf morshed" userId="8b43b98ac64f53b4" providerId="LiveId" clId="{FAD9A9F9-748F-4263-A95C-32B3FC299104}" dt="2026-01-27T14:57:44.591" v="362" actId="47"/>
        <pc:sldMkLst>
          <pc:docMk/>
          <pc:sldMk cId="2433049351" sldId="272"/>
        </pc:sldMkLst>
      </pc:sldChg>
      <pc:sldChg chg="addSp modSp new mod modNotesTx">
        <pc:chgData name="maruf morshed" userId="8b43b98ac64f53b4" providerId="LiveId" clId="{FAD9A9F9-748F-4263-A95C-32B3FC299104}" dt="2026-02-02T10:48:12.819" v="416"/>
        <pc:sldMkLst>
          <pc:docMk/>
          <pc:sldMk cId="360920468" sldId="273"/>
        </pc:sldMkLst>
        <pc:picChg chg="add mod modCrop">
          <ac:chgData name="maruf morshed" userId="8b43b98ac64f53b4" providerId="LiveId" clId="{FAD9A9F9-748F-4263-A95C-32B3FC299104}" dt="2026-02-02T10:46:48.203" v="413" actId="14100"/>
          <ac:picMkLst>
            <pc:docMk/>
            <pc:sldMk cId="360920468" sldId="273"/>
            <ac:picMk id="5" creationId="{2B039504-4482-E6FA-757A-5B09441976D2}"/>
          </ac:picMkLst>
        </pc:picChg>
      </pc:sldChg>
      <pc:sldMasterChg chg="modSp modSldLayout">
        <pc:chgData name="maruf morshed" userId="8b43b98ac64f53b4" providerId="LiveId" clId="{FAD9A9F9-748F-4263-A95C-32B3FC299104}" dt="2026-01-24T07:27:35.529" v="1"/>
        <pc:sldMasterMkLst>
          <pc:docMk/>
          <pc:sldMasterMk cId="0" sldId="2147483648"/>
        </pc:sldMasterMkLst>
        <pc:spChg chg="mod">
          <ac:chgData name="maruf morshed" userId="8b43b98ac64f53b4" providerId="LiveId" clId="{FAD9A9F9-748F-4263-A95C-32B3FC299104}" dt="2026-01-24T07:27:35.529" v="1"/>
          <ac:spMkLst>
            <pc:docMk/>
            <pc:sldMasterMk cId="0" sldId="2147483648"/>
            <ac:spMk id="2" creationId="{00000000-0000-0000-0000-000000000000}"/>
          </ac:spMkLst>
        </pc:spChg>
        <pc:spChg chg="mod">
          <ac:chgData name="maruf morshed" userId="8b43b98ac64f53b4" providerId="LiveId" clId="{FAD9A9F9-748F-4263-A95C-32B3FC299104}" dt="2026-01-24T07:27:35.529" v="1"/>
          <ac:spMkLst>
            <pc:docMk/>
            <pc:sldMasterMk cId="0" sldId="2147483648"/>
            <ac:spMk id="3" creationId="{00000000-0000-0000-0000-000000000000}"/>
          </ac:spMkLst>
        </pc:spChg>
        <pc:spChg chg="mod">
          <ac:chgData name="maruf morshed" userId="8b43b98ac64f53b4" providerId="LiveId" clId="{FAD9A9F9-748F-4263-A95C-32B3FC299104}" dt="2026-01-24T07:27:35.529" v="1"/>
          <ac:spMkLst>
            <pc:docMk/>
            <pc:sldMasterMk cId="0" sldId="2147483648"/>
            <ac:spMk id="4" creationId="{00000000-0000-0000-0000-000000000000}"/>
          </ac:spMkLst>
        </pc:spChg>
        <pc:spChg chg="mod">
          <ac:chgData name="maruf morshed" userId="8b43b98ac64f53b4" providerId="LiveId" clId="{FAD9A9F9-748F-4263-A95C-32B3FC299104}" dt="2026-01-24T07:27:35.529" v="1"/>
          <ac:spMkLst>
            <pc:docMk/>
            <pc:sldMasterMk cId="0" sldId="2147483648"/>
            <ac:spMk id="5" creationId="{00000000-0000-0000-0000-000000000000}"/>
          </ac:spMkLst>
        </pc:spChg>
        <pc:spChg chg="mod">
          <ac:chgData name="maruf morshed" userId="8b43b98ac64f53b4" providerId="LiveId" clId="{FAD9A9F9-748F-4263-A95C-32B3FC299104}" dt="2026-01-24T07:27:35.529" v="1"/>
          <ac:spMkLst>
            <pc:docMk/>
            <pc:sldMasterMk cId="0" sldId="2147483648"/>
            <ac:spMk id="6" creationId="{00000000-0000-0000-0000-000000000000}"/>
          </ac:spMkLst>
        </pc:spChg>
        <pc:sldLayoutChg chg="modSp">
          <pc:chgData name="maruf morshed" userId="8b43b98ac64f53b4" providerId="LiveId" clId="{FAD9A9F9-748F-4263-A95C-32B3FC299104}" dt="2026-01-24T07:27:35.529" v="1"/>
          <pc:sldLayoutMkLst>
            <pc:docMk/>
            <pc:sldMasterMk cId="0" sldId="2147483648"/>
            <pc:sldLayoutMk cId="0" sldId="2147483649"/>
          </pc:sldLayoutMkLst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0" sldId="2147483648"/>
              <pc:sldLayoutMk cId="0" sldId="2147483649"/>
              <ac:spMk id="2" creationId="{00000000-0000-0000-0000-000000000000}"/>
            </ac:spMkLst>
          </pc:spChg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0" sldId="2147483648"/>
              <pc:sldLayoutMk cId="0" sldId="2147483649"/>
              <ac:spMk id="3" creationId="{00000000-0000-0000-0000-000000000000}"/>
            </ac:spMkLst>
          </pc:spChg>
        </pc:sldLayoutChg>
        <pc:sldLayoutChg chg="modSp">
          <pc:chgData name="maruf morshed" userId="8b43b98ac64f53b4" providerId="LiveId" clId="{FAD9A9F9-748F-4263-A95C-32B3FC299104}" dt="2026-01-24T07:27:35.529" v="1"/>
          <pc:sldLayoutMkLst>
            <pc:docMk/>
            <pc:sldMasterMk cId="0" sldId="2147483648"/>
            <pc:sldLayoutMk cId="0" sldId="2147483651"/>
          </pc:sldLayoutMkLst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0" sldId="2147483648"/>
              <pc:sldLayoutMk cId="0" sldId="2147483651"/>
              <ac:spMk id="2" creationId="{00000000-0000-0000-0000-000000000000}"/>
            </ac:spMkLst>
          </pc:spChg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0" sldId="2147483648"/>
              <pc:sldLayoutMk cId="0" sldId="2147483651"/>
              <ac:spMk id="3" creationId="{00000000-0000-0000-0000-000000000000}"/>
            </ac:spMkLst>
          </pc:spChg>
        </pc:sldLayoutChg>
        <pc:sldLayoutChg chg="modSp">
          <pc:chgData name="maruf morshed" userId="8b43b98ac64f53b4" providerId="LiveId" clId="{FAD9A9F9-748F-4263-A95C-32B3FC299104}" dt="2026-01-24T07:27:35.529" v="1"/>
          <pc:sldLayoutMkLst>
            <pc:docMk/>
            <pc:sldMasterMk cId="0" sldId="2147483648"/>
            <pc:sldLayoutMk cId="0" sldId="2147483652"/>
          </pc:sldLayoutMkLst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0" sldId="2147483648"/>
              <pc:sldLayoutMk cId="0" sldId="2147483652"/>
              <ac:spMk id="3" creationId="{00000000-0000-0000-0000-000000000000}"/>
            </ac:spMkLst>
          </pc:spChg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0" sldId="2147483648"/>
              <pc:sldLayoutMk cId="0" sldId="2147483652"/>
              <ac:spMk id="4" creationId="{00000000-0000-0000-0000-000000000000}"/>
            </ac:spMkLst>
          </pc:spChg>
        </pc:sldLayoutChg>
        <pc:sldLayoutChg chg="modSp">
          <pc:chgData name="maruf morshed" userId="8b43b98ac64f53b4" providerId="LiveId" clId="{FAD9A9F9-748F-4263-A95C-32B3FC299104}" dt="2026-01-24T07:27:35.529" v="1"/>
          <pc:sldLayoutMkLst>
            <pc:docMk/>
            <pc:sldMasterMk cId="0" sldId="2147483648"/>
            <pc:sldLayoutMk cId="0" sldId="2147483653"/>
          </pc:sldLayoutMkLst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0" sldId="2147483648"/>
              <pc:sldLayoutMk cId="0" sldId="2147483653"/>
              <ac:spMk id="3" creationId="{00000000-0000-0000-0000-000000000000}"/>
            </ac:spMkLst>
          </pc:spChg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0" sldId="2147483648"/>
              <pc:sldLayoutMk cId="0" sldId="2147483653"/>
              <ac:spMk id="4" creationId="{00000000-0000-0000-0000-000000000000}"/>
            </ac:spMkLst>
          </pc:spChg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0" sldId="2147483648"/>
              <pc:sldLayoutMk cId="0" sldId="2147483653"/>
              <ac:spMk id="5" creationId="{00000000-0000-0000-0000-000000000000}"/>
            </ac:spMkLst>
          </pc:spChg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0" sldId="2147483648"/>
              <pc:sldLayoutMk cId="0" sldId="2147483653"/>
              <ac:spMk id="6" creationId="{00000000-0000-0000-0000-000000000000}"/>
            </ac:spMkLst>
          </pc:spChg>
        </pc:sldLayoutChg>
        <pc:sldLayoutChg chg="modSp">
          <pc:chgData name="maruf morshed" userId="8b43b98ac64f53b4" providerId="LiveId" clId="{FAD9A9F9-748F-4263-A95C-32B3FC299104}" dt="2026-01-24T07:27:35.529" v="1"/>
          <pc:sldLayoutMkLst>
            <pc:docMk/>
            <pc:sldMasterMk cId="0" sldId="2147483648"/>
            <pc:sldLayoutMk cId="0" sldId="2147483656"/>
          </pc:sldLayoutMkLst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0" sldId="2147483648"/>
              <pc:sldLayoutMk cId="0" sldId="2147483656"/>
              <ac:spMk id="2" creationId="{00000000-0000-0000-0000-000000000000}"/>
            </ac:spMkLst>
          </pc:spChg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0" sldId="2147483648"/>
              <pc:sldLayoutMk cId="0" sldId="2147483656"/>
              <ac:spMk id="3" creationId="{00000000-0000-0000-0000-000000000000}"/>
            </ac:spMkLst>
          </pc:spChg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0" sldId="2147483648"/>
              <pc:sldLayoutMk cId="0" sldId="2147483656"/>
              <ac:spMk id="4" creationId="{00000000-0000-0000-0000-000000000000}"/>
            </ac:spMkLst>
          </pc:spChg>
        </pc:sldLayoutChg>
        <pc:sldLayoutChg chg="modSp">
          <pc:chgData name="maruf morshed" userId="8b43b98ac64f53b4" providerId="LiveId" clId="{FAD9A9F9-748F-4263-A95C-32B3FC299104}" dt="2026-01-24T07:27:35.529" v="1"/>
          <pc:sldLayoutMkLst>
            <pc:docMk/>
            <pc:sldMasterMk cId="0" sldId="2147483648"/>
            <pc:sldLayoutMk cId="0" sldId="2147483657"/>
          </pc:sldLayoutMkLst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0" sldId="2147483648"/>
              <pc:sldLayoutMk cId="0" sldId="2147483657"/>
              <ac:spMk id="2" creationId="{00000000-0000-0000-0000-000000000000}"/>
            </ac:spMkLst>
          </pc:spChg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0" sldId="2147483648"/>
              <pc:sldLayoutMk cId="0" sldId="2147483657"/>
              <ac:spMk id="3" creationId="{00000000-0000-0000-0000-000000000000}"/>
            </ac:spMkLst>
          </pc:spChg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0" sldId="2147483648"/>
              <pc:sldLayoutMk cId="0" sldId="2147483657"/>
              <ac:spMk id="4" creationId="{00000000-0000-0000-0000-000000000000}"/>
            </ac:spMkLst>
          </pc:spChg>
        </pc:sldLayoutChg>
        <pc:sldLayoutChg chg="modSp">
          <pc:chgData name="maruf morshed" userId="8b43b98ac64f53b4" providerId="LiveId" clId="{FAD9A9F9-748F-4263-A95C-32B3FC299104}" dt="2026-01-24T07:27:35.529" v="1"/>
          <pc:sldLayoutMkLst>
            <pc:docMk/>
            <pc:sldMasterMk cId="0" sldId="2147483648"/>
            <pc:sldLayoutMk cId="0" sldId="2147483659"/>
          </pc:sldLayoutMkLst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0" sldId="2147483648"/>
              <pc:sldLayoutMk cId="0" sldId="2147483659"/>
              <ac:spMk id="2" creationId="{00000000-0000-0000-0000-000000000000}"/>
            </ac:spMkLst>
          </pc:spChg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0" sldId="2147483648"/>
              <pc:sldLayoutMk cId="0" sldId="2147483659"/>
              <ac:spMk id="3" creationId="{00000000-0000-0000-0000-000000000000}"/>
            </ac:spMkLst>
          </pc:spChg>
        </pc:sldLayoutChg>
      </pc:sldMasterChg>
      <pc:sldMasterChg chg="modSp modSldLayout">
        <pc:chgData name="maruf morshed" userId="8b43b98ac64f53b4" providerId="LiveId" clId="{FAD9A9F9-748F-4263-A95C-32B3FC299104}" dt="2026-01-24T07:27:35.529" v="1"/>
        <pc:sldMasterMkLst>
          <pc:docMk/>
          <pc:sldMasterMk cId="3538087875" sldId="2147483660"/>
        </pc:sldMasterMkLst>
        <pc:spChg chg="mod">
          <ac:chgData name="maruf morshed" userId="8b43b98ac64f53b4" providerId="LiveId" clId="{FAD9A9F9-748F-4263-A95C-32B3FC299104}" dt="2026-01-24T07:27:35.529" v="1"/>
          <ac:spMkLst>
            <pc:docMk/>
            <pc:sldMasterMk cId="3538087875" sldId="2147483660"/>
            <ac:spMk id="2" creationId="{00000000-0000-0000-0000-000000000000}"/>
          </ac:spMkLst>
        </pc:spChg>
        <pc:spChg chg="mod">
          <ac:chgData name="maruf morshed" userId="8b43b98ac64f53b4" providerId="LiveId" clId="{FAD9A9F9-748F-4263-A95C-32B3FC299104}" dt="2026-01-24T07:27:35.529" v="1"/>
          <ac:spMkLst>
            <pc:docMk/>
            <pc:sldMasterMk cId="3538087875" sldId="2147483660"/>
            <ac:spMk id="3" creationId="{00000000-0000-0000-0000-000000000000}"/>
          </ac:spMkLst>
        </pc:spChg>
        <pc:spChg chg="mod">
          <ac:chgData name="maruf morshed" userId="8b43b98ac64f53b4" providerId="LiveId" clId="{FAD9A9F9-748F-4263-A95C-32B3FC299104}" dt="2026-01-24T07:27:35.529" v="1"/>
          <ac:spMkLst>
            <pc:docMk/>
            <pc:sldMasterMk cId="3538087875" sldId="2147483660"/>
            <ac:spMk id="4" creationId="{00000000-0000-0000-0000-000000000000}"/>
          </ac:spMkLst>
        </pc:spChg>
        <pc:spChg chg="mod">
          <ac:chgData name="maruf morshed" userId="8b43b98ac64f53b4" providerId="LiveId" clId="{FAD9A9F9-748F-4263-A95C-32B3FC299104}" dt="2026-01-24T07:27:35.529" v="1"/>
          <ac:spMkLst>
            <pc:docMk/>
            <pc:sldMasterMk cId="3538087875" sldId="2147483660"/>
            <ac:spMk id="5" creationId="{00000000-0000-0000-0000-000000000000}"/>
          </ac:spMkLst>
        </pc:spChg>
        <pc:spChg chg="mod">
          <ac:chgData name="maruf morshed" userId="8b43b98ac64f53b4" providerId="LiveId" clId="{FAD9A9F9-748F-4263-A95C-32B3FC299104}" dt="2026-01-24T07:27:35.529" v="1"/>
          <ac:spMkLst>
            <pc:docMk/>
            <pc:sldMasterMk cId="3538087875" sldId="2147483660"/>
            <ac:spMk id="6" creationId="{00000000-0000-0000-0000-000000000000}"/>
          </ac:spMkLst>
        </pc:spChg>
        <pc:sldLayoutChg chg="modSp">
          <pc:chgData name="maruf morshed" userId="8b43b98ac64f53b4" providerId="LiveId" clId="{FAD9A9F9-748F-4263-A95C-32B3FC299104}" dt="2026-01-24T07:27:35.529" v="1"/>
          <pc:sldLayoutMkLst>
            <pc:docMk/>
            <pc:sldMasterMk cId="3538087875" sldId="2147483660"/>
            <pc:sldLayoutMk cId="126590961" sldId="2147483661"/>
          </pc:sldLayoutMkLst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3538087875" sldId="2147483660"/>
              <pc:sldLayoutMk cId="126590961" sldId="2147483661"/>
              <ac:spMk id="2" creationId="{00000000-0000-0000-0000-000000000000}"/>
            </ac:spMkLst>
          </pc:spChg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3538087875" sldId="2147483660"/>
              <pc:sldLayoutMk cId="126590961" sldId="2147483661"/>
              <ac:spMk id="3" creationId="{00000000-0000-0000-0000-000000000000}"/>
            </ac:spMkLst>
          </pc:spChg>
        </pc:sldLayoutChg>
        <pc:sldLayoutChg chg="modSp">
          <pc:chgData name="maruf morshed" userId="8b43b98ac64f53b4" providerId="LiveId" clId="{FAD9A9F9-748F-4263-A95C-32B3FC299104}" dt="2026-01-24T07:27:35.529" v="1"/>
          <pc:sldLayoutMkLst>
            <pc:docMk/>
            <pc:sldMasterMk cId="3538087875" sldId="2147483660"/>
            <pc:sldLayoutMk cId="657856652" sldId="2147483663"/>
          </pc:sldLayoutMkLst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3538087875" sldId="2147483660"/>
              <pc:sldLayoutMk cId="657856652" sldId="2147483663"/>
              <ac:spMk id="2" creationId="{00000000-0000-0000-0000-000000000000}"/>
            </ac:spMkLst>
          </pc:spChg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3538087875" sldId="2147483660"/>
              <pc:sldLayoutMk cId="657856652" sldId="2147483663"/>
              <ac:spMk id="3" creationId="{00000000-0000-0000-0000-000000000000}"/>
            </ac:spMkLst>
          </pc:spChg>
        </pc:sldLayoutChg>
        <pc:sldLayoutChg chg="modSp">
          <pc:chgData name="maruf morshed" userId="8b43b98ac64f53b4" providerId="LiveId" clId="{FAD9A9F9-748F-4263-A95C-32B3FC299104}" dt="2026-01-24T07:27:35.529" v="1"/>
          <pc:sldLayoutMkLst>
            <pc:docMk/>
            <pc:sldMasterMk cId="3538087875" sldId="2147483660"/>
            <pc:sldLayoutMk cId="2442169167" sldId="2147483664"/>
          </pc:sldLayoutMkLst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3538087875" sldId="2147483660"/>
              <pc:sldLayoutMk cId="2442169167" sldId="2147483664"/>
              <ac:spMk id="3" creationId="{00000000-0000-0000-0000-000000000000}"/>
            </ac:spMkLst>
          </pc:spChg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3538087875" sldId="2147483660"/>
              <pc:sldLayoutMk cId="2442169167" sldId="2147483664"/>
              <ac:spMk id="4" creationId="{00000000-0000-0000-0000-000000000000}"/>
            </ac:spMkLst>
          </pc:spChg>
        </pc:sldLayoutChg>
        <pc:sldLayoutChg chg="modSp">
          <pc:chgData name="maruf morshed" userId="8b43b98ac64f53b4" providerId="LiveId" clId="{FAD9A9F9-748F-4263-A95C-32B3FC299104}" dt="2026-01-24T07:27:35.529" v="1"/>
          <pc:sldLayoutMkLst>
            <pc:docMk/>
            <pc:sldMasterMk cId="3538087875" sldId="2147483660"/>
            <pc:sldLayoutMk cId="1709933859" sldId="2147483665"/>
          </pc:sldLayoutMkLst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3538087875" sldId="2147483660"/>
              <pc:sldLayoutMk cId="1709933859" sldId="2147483665"/>
              <ac:spMk id="3" creationId="{00000000-0000-0000-0000-000000000000}"/>
            </ac:spMkLst>
          </pc:spChg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3538087875" sldId="2147483660"/>
              <pc:sldLayoutMk cId="1709933859" sldId="2147483665"/>
              <ac:spMk id="4" creationId="{00000000-0000-0000-0000-000000000000}"/>
            </ac:spMkLst>
          </pc:spChg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3538087875" sldId="2147483660"/>
              <pc:sldLayoutMk cId="1709933859" sldId="2147483665"/>
              <ac:spMk id="5" creationId="{00000000-0000-0000-0000-000000000000}"/>
            </ac:spMkLst>
          </pc:spChg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3538087875" sldId="2147483660"/>
              <pc:sldLayoutMk cId="1709933859" sldId="2147483665"/>
              <ac:spMk id="6" creationId="{00000000-0000-0000-0000-000000000000}"/>
            </ac:spMkLst>
          </pc:spChg>
        </pc:sldLayoutChg>
        <pc:sldLayoutChg chg="modSp">
          <pc:chgData name="maruf morshed" userId="8b43b98ac64f53b4" providerId="LiveId" clId="{FAD9A9F9-748F-4263-A95C-32B3FC299104}" dt="2026-01-24T07:27:35.529" v="1"/>
          <pc:sldLayoutMkLst>
            <pc:docMk/>
            <pc:sldMasterMk cId="3538087875" sldId="2147483660"/>
            <pc:sldLayoutMk cId="3011250463" sldId="2147483668"/>
          </pc:sldLayoutMkLst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3538087875" sldId="2147483660"/>
              <pc:sldLayoutMk cId="3011250463" sldId="2147483668"/>
              <ac:spMk id="2" creationId="{00000000-0000-0000-0000-000000000000}"/>
            </ac:spMkLst>
          </pc:spChg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3538087875" sldId="2147483660"/>
              <pc:sldLayoutMk cId="3011250463" sldId="2147483668"/>
              <ac:spMk id="3" creationId="{00000000-0000-0000-0000-000000000000}"/>
            </ac:spMkLst>
          </pc:spChg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3538087875" sldId="2147483660"/>
              <pc:sldLayoutMk cId="3011250463" sldId="2147483668"/>
              <ac:spMk id="4" creationId="{00000000-0000-0000-0000-000000000000}"/>
            </ac:spMkLst>
          </pc:spChg>
        </pc:sldLayoutChg>
        <pc:sldLayoutChg chg="modSp">
          <pc:chgData name="maruf morshed" userId="8b43b98ac64f53b4" providerId="LiveId" clId="{FAD9A9F9-748F-4263-A95C-32B3FC299104}" dt="2026-01-24T07:27:35.529" v="1"/>
          <pc:sldLayoutMkLst>
            <pc:docMk/>
            <pc:sldMasterMk cId="3538087875" sldId="2147483660"/>
            <pc:sldLayoutMk cId="1156488486" sldId="2147483669"/>
          </pc:sldLayoutMkLst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3538087875" sldId="2147483660"/>
              <pc:sldLayoutMk cId="1156488486" sldId="2147483669"/>
              <ac:spMk id="2" creationId="{00000000-0000-0000-0000-000000000000}"/>
            </ac:spMkLst>
          </pc:spChg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3538087875" sldId="2147483660"/>
              <pc:sldLayoutMk cId="1156488486" sldId="2147483669"/>
              <ac:spMk id="3" creationId="{00000000-0000-0000-0000-000000000000}"/>
            </ac:spMkLst>
          </pc:spChg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3538087875" sldId="2147483660"/>
              <pc:sldLayoutMk cId="1156488486" sldId="2147483669"/>
              <ac:spMk id="4" creationId="{00000000-0000-0000-0000-000000000000}"/>
            </ac:spMkLst>
          </pc:spChg>
        </pc:sldLayoutChg>
        <pc:sldLayoutChg chg="modSp">
          <pc:chgData name="maruf morshed" userId="8b43b98ac64f53b4" providerId="LiveId" clId="{FAD9A9F9-748F-4263-A95C-32B3FC299104}" dt="2026-01-24T07:27:35.529" v="1"/>
          <pc:sldLayoutMkLst>
            <pc:docMk/>
            <pc:sldMasterMk cId="3538087875" sldId="2147483660"/>
            <pc:sldLayoutMk cId="2027367408" sldId="2147483671"/>
          </pc:sldLayoutMkLst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3538087875" sldId="2147483660"/>
              <pc:sldLayoutMk cId="2027367408" sldId="2147483671"/>
              <ac:spMk id="2" creationId="{00000000-0000-0000-0000-000000000000}"/>
            </ac:spMkLst>
          </pc:spChg>
          <pc:spChg chg="mod">
            <ac:chgData name="maruf morshed" userId="8b43b98ac64f53b4" providerId="LiveId" clId="{FAD9A9F9-748F-4263-A95C-32B3FC299104}" dt="2026-01-24T07:27:35.529" v="1"/>
            <ac:spMkLst>
              <pc:docMk/>
              <pc:sldMasterMk cId="3538087875" sldId="2147483660"/>
              <pc:sldLayoutMk cId="2027367408" sldId="2147483671"/>
              <ac:spMk id="3" creationId="{00000000-0000-0000-0000-000000000000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ownloads\Kumch%20Cancer%20Registry%20raw%20fil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ownloads\Kumch%20Cancer%20Registry%20raw%20fil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Top</a:t>
            </a:r>
            <a:r>
              <a:rPr lang="en-US" baseline="0"/>
              <a:t> 10 cancer both sex %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't10'!$A$2:$A$11</c:f>
              <c:strCache>
                <c:ptCount val="10"/>
                <c:pt idx="0">
                  <c:v>Lung</c:v>
                </c:pt>
                <c:pt idx="1">
                  <c:v>Breast</c:v>
                </c:pt>
                <c:pt idx="2">
                  <c:v>Rectum</c:v>
                </c:pt>
                <c:pt idx="3">
                  <c:v>Cervix</c:v>
                </c:pt>
                <c:pt idx="4">
                  <c:v>Bladder</c:v>
                </c:pt>
                <c:pt idx="5">
                  <c:v>Lymphoma</c:v>
                </c:pt>
                <c:pt idx="6">
                  <c:v>Ovary</c:v>
                </c:pt>
                <c:pt idx="7">
                  <c:v>Colon</c:v>
                </c:pt>
                <c:pt idx="8">
                  <c:v>Stomach</c:v>
                </c:pt>
                <c:pt idx="9">
                  <c:v>Kidney</c:v>
                </c:pt>
              </c:strCache>
            </c:strRef>
          </c:cat>
          <c:val>
            <c:numRef>
              <c:f>'t10'!$B$2:$B$11</c:f>
              <c:numCache>
                <c:formatCode>General</c:formatCode>
                <c:ptCount val="10"/>
                <c:pt idx="0">
                  <c:v>22.3</c:v>
                </c:pt>
                <c:pt idx="1">
                  <c:v>20.2</c:v>
                </c:pt>
                <c:pt idx="2">
                  <c:v>6.4</c:v>
                </c:pt>
                <c:pt idx="3">
                  <c:v>6.2</c:v>
                </c:pt>
                <c:pt idx="4">
                  <c:v>5.9</c:v>
                </c:pt>
                <c:pt idx="5">
                  <c:v>4.5</c:v>
                </c:pt>
                <c:pt idx="6">
                  <c:v>4</c:v>
                </c:pt>
                <c:pt idx="7">
                  <c:v>3.6</c:v>
                </c:pt>
                <c:pt idx="8">
                  <c:v>2.6</c:v>
                </c:pt>
                <c:pt idx="9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FD-43F4-93CF-2FF0959AB60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193017071"/>
        <c:axId val="1193018511"/>
      </c:barChart>
      <c:catAx>
        <c:axId val="1193017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93018511"/>
        <c:crosses val="autoZero"/>
        <c:auto val="1"/>
        <c:lblAlgn val="ctr"/>
        <c:lblOffset val="100"/>
        <c:noMultiLvlLbl val="0"/>
      </c:catAx>
      <c:valAx>
        <c:axId val="11930185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930170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Area Wise Patient</a:t>
            </a:r>
            <a:r>
              <a:rPr lang="en-US" baseline="0"/>
              <a:t> Distribution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'area wise'!$A$2:$A$11</c:f>
              <c:strCache>
                <c:ptCount val="10"/>
                <c:pt idx="0">
                  <c:v>Kushtia</c:v>
                </c:pt>
                <c:pt idx="1">
                  <c:v>Kumarkhali</c:v>
                </c:pt>
                <c:pt idx="2">
                  <c:v>Mirpur</c:v>
                </c:pt>
                <c:pt idx="3">
                  <c:v>Jinaidah (Jhenaidah)</c:v>
                </c:pt>
                <c:pt idx="4">
                  <c:v>Meherpur</c:v>
                </c:pt>
                <c:pt idx="5">
                  <c:v>Khoksa</c:v>
                </c:pt>
                <c:pt idx="6">
                  <c:v>Cuadanga (Chuadanga)</c:v>
                </c:pt>
                <c:pt idx="7">
                  <c:v>Doulotpur</c:v>
                </c:pt>
                <c:pt idx="8">
                  <c:v>Bheramara</c:v>
                </c:pt>
                <c:pt idx="9">
                  <c:v>Rajbari</c:v>
                </c:pt>
              </c:strCache>
            </c:strRef>
          </c:cat>
          <c:val>
            <c:numRef>
              <c:f>'area wise'!$B$2:$B$11</c:f>
              <c:numCache>
                <c:formatCode>0.00%</c:formatCode>
                <c:ptCount val="10"/>
                <c:pt idx="0">
                  <c:v>0.38700000000000001</c:v>
                </c:pt>
                <c:pt idx="1">
                  <c:v>0.11899999999999999</c:v>
                </c:pt>
                <c:pt idx="2">
                  <c:v>0.107</c:v>
                </c:pt>
                <c:pt idx="3">
                  <c:v>0.10100000000000001</c:v>
                </c:pt>
                <c:pt idx="4">
                  <c:v>6.3E-2</c:v>
                </c:pt>
                <c:pt idx="5">
                  <c:v>5.8000000000000003E-2</c:v>
                </c:pt>
                <c:pt idx="6">
                  <c:v>5.6000000000000001E-2</c:v>
                </c:pt>
                <c:pt idx="7">
                  <c:v>4.5999999999999999E-2</c:v>
                </c:pt>
                <c:pt idx="8">
                  <c:v>3.5000000000000003E-2</c:v>
                </c:pt>
                <c:pt idx="9">
                  <c:v>1.9E-2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88-4020-B5A4-51E14A8A5A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81006207"/>
        <c:axId val="281010047"/>
      </c:barChart>
      <c:catAx>
        <c:axId val="2810062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10047"/>
        <c:crosses val="autoZero"/>
        <c:auto val="1"/>
        <c:lblAlgn val="ctr"/>
        <c:lblOffset val="100"/>
        <c:noMultiLvlLbl val="0"/>
      </c:catAx>
      <c:valAx>
        <c:axId val="2810100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06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9F97B7-75DD-46CC-9543-8ACF705CA2F7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F05AF-D35F-4F83-BE8C-6407F1182E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54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Every cancer journey is unique</a:t>
            </a:r>
            <a:r>
              <a:rPr lang="en-US" dirty="0"/>
              <a:t> — biologically (tumor genomics, stage), clinically (comorbidities, treatment tolerance), and socially (culture, finances, access).</a:t>
            </a:r>
          </a:p>
          <a:p>
            <a:r>
              <a:rPr lang="en-US" b="1" dirty="0"/>
              <a:t>Yet we are united</a:t>
            </a:r>
            <a:r>
              <a:rPr lang="en-US" dirty="0"/>
              <a:t> by a shared goal: prevention, early diagnosis, equitable treatment, survivorship, and dignity at end of life.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F05AF-D35F-4F83-BE8C-6407F1182E7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089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err="1"/>
              <a:t>কুষ্টিয়া</a:t>
            </a:r>
            <a:r>
              <a:rPr lang="bn-IN" dirty="0"/>
              <a:t> কৃষি সম্প্রসারণ </a:t>
            </a:r>
            <a:r>
              <a:rPr lang="bn-IN" dirty="0" err="1"/>
              <a:t>অধিদপ্তরের</a:t>
            </a:r>
            <a:r>
              <a:rPr lang="bn-IN" dirty="0"/>
              <a:t> তথ্য বলছে, জেলার ছয়টি উপজেলাতেই তামাক চাষ হয়। তবে সবচেয়ে </a:t>
            </a:r>
            <a:r>
              <a:rPr lang="bn-IN" dirty="0" err="1"/>
              <a:t>বেশি</a:t>
            </a:r>
            <a:r>
              <a:rPr lang="bn-IN" dirty="0"/>
              <a:t> চাষ হয় </a:t>
            </a:r>
            <a:r>
              <a:rPr lang="bn-IN" dirty="0" err="1"/>
              <a:t>দৌলতপুর</a:t>
            </a:r>
            <a:r>
              <a:rPr lang="bn-IN" dirty="0"/>
              <a:t>, </a:t>
            </a:r>
            <a:r>
              <a:rPr lang="bn-IN" dirty="0" err="1"/>
              <a:t>ভেড়ামারা</a:t>
            </a:r>
            <a:r>
              <a:rPr lang="bn-IN" dirty="0"/>
              <a:t> ও </a:t>
            </a:r>
            <a:r>
              <a:rPr lang="bn-IN" dirty="0" err="1"/>
              <a:t>মিরপুর</a:t>
            </a:r>
            <a:r>
              <a:rPr lang="bn-IN"/>
              <a:t> উপজেলায়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F05AF-D35F-4F83-BE8C-6407F1182E7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094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6539" y="2130427"/>
            <a:ext cx="8687449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3080" y="3886200"/>
            <a:ext cx="715436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7351" y="4406902"/>
            <a:ext cx="868744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7351" y="2906715"/>
            <a:ext cx="868744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1026" y="1600202"/>
            <a:ext cx="451406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5435" y="1600202"/>
            <a:ext cx="451406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027" y="1535113"/>
            <a:ext cx="451584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027" y="2174875"/>
            <a:ext cx="451584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91886" y="1535113"/>
            <a:ext cx="451761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91886" y="2174875"/>
            <a:ext cx="451761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027" y="273050"/>
            <a:ext cx="336248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5943" y="273052"/>
            <a:ext cx="571355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1027" y="1435102"/>
            <a:ext cx="336248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3295" y="4800600"/>
            <a:ext cx="6132316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03295" y="612775"/>
            <a:ext cx="6132316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03295" y="5367338"/>
            <a:ext cx="613231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09883" y="274640"/>
            <a:ext cx="2299619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1027" y="274640"/>
            <a:ext cx="6728514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7174" y="1244154"/>
            <a:ext cx="7561298" cy="85848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4348" y="2269512"/>
            <a:ext cx="6226951" cy="102350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670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34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010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68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335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602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69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136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90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0319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2696" y="2573597"/>
            <a:ext cx="7561298" cy="795441"/>
          </a:xfrm>
        </p:spPr>
        <p:txBody>
          <a:bodyPr anchor="t"/>
          <a:lstStyle>
            <a:lvl1pPr algn="l">
              <a:defRPr sz="2336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2696" y="1697500"/>
            <a:ext cx="7561298" cy="876097"/>
          </a:xfrm>
        </p:spPr>
        <p:txBody>
          <a:bodyPr anchor="b"/>
          <a:lstStyle>
            <a:lvl1pPr marL="0" indent="0">
              <a:buNone/>
              <a:defRPr sz="1168">
                <a:solidFill>
                  <a:schemeClr val="tx1">
                    <a:tint val="75000"/>
                  </a:schemeClr>
                </a:solidFill>
              </a:defRPr>
            </a:lvl1pPr>
            <a:lvl2pPr marL="267005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2pPr>
            <a:lvl3pPr marL="534010" indent="0">
              <a:buNone/>
              <a:defRPr sz="934">
                <a:solidFill>
                  <a:schemeClr val="tx1">
                    <a:tint val="75000"/>
                  </a:schemeClr>
                </a:solidFill>
              </a:defRPr>
            </a:lvl3pPr>
            <a:lvl4pPr marL="801014" indent="0">
              <a:buNone/>
              <a:defRPr sz="818">
                <a:solidFill>
                  <a:schemeClr val="tx1">
                    <a:tint val="75000"/>
                  </a:schemeClr>
                </a:solidFill>
              </a:defRPr>
            </a:lvl4pPr>
            <a:lvl5pPr marL="1068019" indent="0">
              <a:buNone/>
              <a:defRPr sz="818">
                <a:solidFill>
                  <a:schemeClr val="tx1">
                    <a:tint val="75000"/>
                  </a:schemeClr>
                </a:solidFill>
              </a:defRPr>
            </a:lvl5pPr>
            <a:lvl6pPr marL="1335024" indent="0">
              <a:buNone/>
              <a:defRPr sz="818">
                <a:solidFill>
                  <a:schemeClr val="tx1">
                    <a:tint val="75000"/>
                  </a:schemeClr>
                </a:solidFill>
              </a:defRPr>
            </a:lvl6pPr>
            <a:lvl7pPr marL="1602029" indent="0">
              <a:buNone/>
              <a:defRPr sz="818">
                <a:solidFill>
                  <a:schemeClr val="tx1">
                    <a:tint val="75000"/>
                  </a:schemeClr>
                </a:solidFill>
              </a:defRPr>
            </a:lvl7pPr>
            <a:lvl8pPr marL="1869034" indent="0">
              <a:buNone/>
              <a:defRPr sz="818">
                <a:solidFill>
                  <a:schemeClr val="tx1">
                    <a:tint val="75000"/>
                  </a:schemeClr>
                </a:solidFill>
              </a:defRPr>
            </a:lvl8pPr>
            <a:lvl9pPr marL="2136038" indent="0">
              <a:buNone/>
              <a:defRPr sz="81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8566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4782" y="934506"/>
            <a:ext cx="3928910" cy="2643127"/>
          </a:xfrm>
        </p:spPr>
        <p:txBody>
          <a:bodyPr/>
          <a:lstStyle>
            <a:lvl1pPr>
              <a:defRPr sz="1635"/>
            </a:lvl1pPr>
            <a:lvl2pPr>
              <a:defRPr sz="1402"/>
            </a:lvl2pPr>
            <a:lvl3pPr>
              <a:defRPr sz="1168"/>
            </a:lvl3pPr>
            <a:lvl4pPr>
              <a:defRPr sz="1051"/>
            </a:lvl4pPr>
            <a:lvl5pPr>
              <a:defRPr sz="1051"/>
            </a:lvl5pPr>
            <a:lvl6pPr>
              <a:defRPr sz="1051"/>
            </a:lvl6pPr>
            <a:lvl7pPr>
              <a:defRPr sz="1051"/>
            </a:lvl7pPr>
            <a:lvl8pPr>
              <a:defRPr sz="1051"/>
            </a:lvl8pPr>
            <a:lvl9pPr>
              <a:defRPr sz="105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1952" y="934506"/>
            <a:ext cx="3928910" cy="2643127"/>
          </a:xfrm>
        </p:spPr>
        <p:txBody>
          <a:bodyPr/>
          <a:lstStyle>
            <a:lvl1pPr>
              <a:defRPr sz="1635"/>
            </a:lvl1pPr>
            <a:lvl2pPr>
              <a:defRPr sz="1402"/>
            </a:lvl2pPr>
            <a:lvl3pPr>
              <a:defRPr sz="1168"/>
            </a:lvl3pPr>
            <a:lvl4pPr>
              <a:defRPr sz="1051"/>
            </a:lvl4pPr>
            <a:lvl5pPr>
              <a:defRPr sz="1051"/>
            </a:lvl5pPr>
            <a:lvl6pPr>
              <a:defRPr sz="1051"/>
            </a:lvl6pPr>
            <a:lvl7pPr>
              <a:defRPr sz="1051"/>
            </a:lvl7pPr>
            <a:lvl8pPr>
              <a:defRPr sz="1051"/>
            </a:lvl8pPr>
            <a:lvl9pPr>
              <a:defRPr sz="105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1691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4782" y="896494"/>
            <a:ext cx="3930454" cy="373616"/>
          </a:xfrm>
        </p:spPr>
        <p:txBody>
          <a:bodyPr anchor="b"/>
          <a:lstStyle>
            <a:lvl1pPr marL="0" indent="0">
              <a:buNone/>
              <a:defRPr sz="1402" b="1"/>
            </a:lvl1pPr>
            <a:lvl2pPr marL="267005" indent="0">
              <a:buNone/>
              <a:defRPr sz="1168" b="1"/>
            </a:lvl2pPr>
            <a:lvl3pPr marL="534010" indent="0">
              <a:buNone/>
              <a:defRPr sz="1051" b="1"/>
            </a:lvl3pPr>
            <a:lvl4pPr marL="801014" indent="0">
              <a:buNone/>
              <a:defRPr sz="934" b="1"/>
            </a:lvl4pPr>
            <a:lvl5pPr marL="1068019" indent="0">
              <a:buNone/>
              <a:defRPr sz="934" b="1"/>
            </a:lvl5pPr>
            <a:lvl6pPr marL="1335024" indent="0">
              <a:buNone/>
              <a:defRPr sz="934" b="1"/>
            </a:lvl6pPr>
            <a:lvl7pPr marL="1602029" indent="0">
              <a:buNone/>
              <a:defRPr sz="934" b="1"/>
            </a:lvl7pPr>
            <a:lvl8pPr marL="1869034" indent="0">
              <a:buNone/>
              <a:defRPr sz="934" b="1"/>
            </a:lvl8pPr>
            <a:lvl9pPr marL="2136038" indent="0">
              <a:buNone/>
              <a:defRPr sz="93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4782" y="1270112"/>
            <a:ext cx="3930454" cy="2307521"/>
          </a:xfrm>
        </p:spPr>
        <p:txBody>
          <a:bodyPr/>
          <a:lstStyle>
            <a:lvl1pPr>
              <a:defRPr sz="1402"/>
            </a:lvl1pPr>
            <a:lvl2pPr>
              <a:defRPr sz="1168"/>
            </a:lvl2pPr>
            <a:lvl3pPr>
              <a:defRPr sz="1051"/>
            </a:lvl3pPr>
            <a:lvl4pPr>
              <a:defRPr sz="934"/>
            </a:lvl4pPr>
            <a:lvl5pPr>
              <a:defRPr sz="934"/>
            </a:lvl5pPr>
            <a:lvl6pPr>
              <a:defRPr sz="934"/>
            </a:lvl6pPr>
            <a:lvl7pPr>
              <a:defRPr sz="934"/>
            </a:lvl7pPr>
            <a:lvl8pPr>
              <a:defRPr sz="934"/>
            </a:lvl8pPr>
            <a:lvl9pPr>
              <a:defRPr sz="93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8865" y="896494"/>
            <a:ext cx="3931999" cy="373616"/>
          </a:xfrm>
        </p:spPr>
        <p:txBody>
          <a:bodyPr anchor="b"/>
          <a:lstStyle>
            <a:lvl1pPr marL="0" indent="0">
              <a:buNone/>
              <a:defRPr sz="1402" b="1"/>
            </a:lvl1pPr>
            <a:lvl2pPr marL="267005" indent="0">
              <a:buNone/>
              <a:defRPr sz="1168" b="1"/>
            </a:lvl2pPr>
            <a:lvl3pPr marL="534010" indent="0">
              <a:buNone/>
              <a:defRPr sz="1051" b="1"/>
            </a:lvl3pPr>
            <a:lvl4pPr marL="801014" indent="0">
              <a:buNone/>
              <a:defRPr sz="934" b="1"/>
            </a:lvl4pPr>
            <a:lvl5pPr marL="1068019" indent="0">
              <a:buNone/>
              <a:defRPr sz="934" b="1"/>
            </a:lvl5pPr>
            <a:lvl6pPr marL="1335024" indent="0">
              <a:buNone/>
              <a:defRPr sz="934" b="1"/>
            </a:lvl6pPr>
            <a:lvl7pPr marL="1602029" indent="0">
              <a:buNone/>
              <a:defRPr sz="934" b="1"/>
            </a:lvl7pPr>
            <a:lvl8pPr marL="1869034" indent="0">
              <a:buNone/>
              <a:defRPr sz="934" b="1"/>
            </a:lvl8pPr>
            <a:lvl9pPr marL="2136038" indent="0">
              <a:buNone/>
              <a:defRPr sz="93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18865" y="1270112"/>
            <a:ext cx="3931999" cy="2307521"/>
          </a:xfrm>
        </p:spPr>
        <p:txBody>
          <a:bodyPr/>
          <a:lstStyle>
            <a:lvl1pPr>
              <a:defRPr sz="1402"/>
            </a:lvl1pPr>
            <a:lvl2pPr>
              <a:defRPr sz="1168"/>
            </a:lvl2pPr>
            <a:lvl3pPr>
              <a:defRPr sz="1051"/>
            </a:lvl3pPr>
            <a:lvl4pPr>
              <a:defRPr sz="934"/>
            </a:lvl4pPr>
            <a:lvl5pPr>
              <a:defRPr sz="934"/>
            </a:lvl5pPr>
            <a:lvl6pPr>
              <a:defRPr sz="934"/>
            </a:lvl6pPr>
            <a:lvl7pPr>
              <a:defRPr sz="934"/>
            </a:lvl7pPr>
            <a:lvl8pPr>
              <a:defRPr sz="934"/>
            </a:lvl8pPr>
            <a:lvl9pPr>
              <a:defRPr sz="93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9338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3002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6592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784" y="159459"/>
            <a:ext cx="2926606" cy="678628"/>
          </a:xfrm>
        </p:spPr>
        <p:txBody>
          <a:bodyPr anchor="b"/>
          <a:lstStyle>
            <a:lvl1pPr algn="l">
              <a:defRPr sz="1168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7950" y="159459"/>
            <a:ext cx="4972912" cy="3418172"/>
          </a:xfrm>
        </p:spPr>
        <p:txBody>
          <a:bodyPr/>
          <a:lstStyle>
            <a:lvl1pPr>
              <a:defRPr sz="1869"/>
            </a:lvl1pPr>
            <a:lvl2pPr>
              <a:defRPr sz="1635"/>
            </a:lvl2pPr>
            <a:lvl3pPr>
              <a:defRPr sz="1402"/>
            </a:lvl3pPr>
            <a:lvl4pPr>
              <a:defRPr sz="1168"/>
            </a:lvl4pPr>
            <a:lvl5pPr>
              <a:defRPr sz="1168"/>
            </a:lvl5pPr>
            <a:lvl6pPr>
              <a:defRPr sz="1168"/>
            </a:lvl6pPr>
            <a:lvl7pPr>
              <a:defRPr sz="1168"/>
            </a:lvl7pPr>
            <a:lvl8pPr>
              <a:defRPr sz="1168"/>
            </a:lvl8pPr>
            <a:lvl9pPr>
              <a:defRPr sz="116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4784" y="838087"/>
            <a:ext cx="2926606" cy="2739544"/>
          </a:xfrm>
        </p:spPr>
        <p:txBody>
          <a:bodyPr/>
          <a:lstStyle>
            <a:lvl1pPr marL="0" indent="0">
              <a:buNone/>
              <a:defRPr sz="818"/>
            </a:lvl1pPr>
            <a:lvl2pPr marL="267005" indent="0">
              <a:buNone/>
              <a:defRPr sz="701"/>
            </a:lvl2pPr>
            <a:lvl3pPr marL="534010" indent="0">
              <a:buNone/>
              <a:defRPr sz="584"/>
            </a:lvl3pPr>
            <a:lvl4pPr marL="801014" indent="0">
              <a:buNone/>
              <a:defRPr sz="526"/>
            </a:lvl4pPr>
            <a:lvl5pPr marL="1068019" indent="0">
              <a:buNone/>
              <a:defRPr sz="526"/>
            </a:lvl5pPr>
            <a:lvl6pPr marL="1335024" indent="0">
              <a:buNone/>
              <a:defRPr sz="526"/>
            </a:lvl6pPr>
            <a:lvl7pPr marL="1602029" indent="0">
              <a:buNone/>
              <a:defRPr sz="526"/>
            </a:lvl7pPr>
            <a:lvl8pPr marL="1869034" indent="0">
              <a:buNone/>
              <a:defRPr sz="526"/>
            </a:lvl8pPr>
            <a:lvl9pPr marL="2136038" indent="0">
              <a:buNone/>
              <a:defRPr sz="52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2504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3608" y="2803514"/>
            <a:ext cx="5337387" cy="330971"/>
          </a:xfrm>
        </p:spPr>
        <p:txBody>
          <a:bodyPr anchor="b"/>
          <a:lstStyle>
            <a:lvl1pPr algn="l">
              <a:defRPr sz="1168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43608" y="357858"/>
            <a:ext cx="5337387" cy="2403011"/>
          </a:xfrm>
        </p:spPr>
        <p:txBody>
          <a:bodyPr/>
          <a:lstStyle>
            <a:lvl1pPr marL="0" indent="0">
              <a:buNone/>
              <a:defRPr sz="1869"/>
            </a:lvl1pPr>
            <a:lvl2pPr marL="267005" indent="0">
              <a:buNone/>
              <a:defRPr sz="1635"/>
            </a:lvl2pPr>
            <a:lvl3pPr marL="534010" indent="0">
              <a:buNone/>
              <a:defRPr sz="1402"/>
            </a:lvl3pPr>
            <a:lvl4pPr marL="801014" indent="0">
              <a:buNone/>
              <a:defRPr sz="1168"/>
            </a:lvl4pPr>
            <a:lvl5pPr marL="1068019" indent="0">
              <a:buNone/>
              <a:defRPr sz="1168"/>
            </a:lvl5pPr>
            <a:lvl6pPr marL="1335024" indent="0">
              <a:buNone/>
              <a:defRPr sz="1168"/>
            </a:lvl6pPr>
            <a:lvl7pPr marL="1602029" indent="0">
              <a:buNone/>
              <a:defRPr sz="1168"/>
            </a:lvl7pPr>
            <a:lvl8pPr marL="1869034" indent="0">
              <a:buNone/>
              <a:defRPr sz="1168"/>
            </a:lvl8pPr>
            <a:lvl9pPr marL="2136038" indent="0">
              <a:buNone/>
              <a:defRPr sz="1168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43608" y="3134485"/>
            <a:ext cx="5337387" cy="470033"/>
          </a:xfrm>
        </p:spPr>
        <p:txBody>
          <a:bodyPr/>
          <a:lstStyle>
            <a:lvl1pPr marL="0" indent="0">
              <a:buNone/>
              <a:defRPr sz="818"/>
            </a:lvl1pPr>
            <a:lvl2pPr marL="267005" indent="0">
              <a:buNone/>
              <a:defRPr sz="701"/>
            </a:lvl2pPr>
            <a:lvl3pPr marL="534010" indent="0">
              <a:buNone/>
              <a:defRPr sz="584"/>
            </a:lvl3pPr>
            <a:lvl4pPr marL="801014" indent="0">
              <a:buNone/>
              <a:defRPr sz="526"/>
            </a:lvl4pPr>
            <a:lvl5pPr marL="1068019" indent="0">
              <a:buNone/>
              <a:defRPr sz="526"/>
            </a:lvl5pPr>
            <a:lvl6pPr marL="1335024" indent="0">
              <a:buNone/>
              <a:defRPr sz="526"/>
            </a:lvl6pPr>
            <a:lvl7pPr marL="1602029" indent="0">
              <a:buNone/>
              <a:defRPr sz="526"/>
            </a:lvl7pPr>
            <a:lvl8pPr marL="1869034" indent="0">
              <a:buNone/>
              <a:defRPr sz="526"/>
            </a:lvl8pPr>
            <a:lvl9pPr marL="2136038" indent="0">
              <a:buNone/>
              <a:defRPr sz="52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4884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528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49342" y="160387"/>
            <a:ext cx="2001520" cy="3417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4782" y="160387"/>
            <a:ext cx="5856300" cy="3417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367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1027" y="274638"/>
            <a:ext cx="919847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027" y="1600202"/>
            <a:ext cx="919847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1026" y="6356352"/>
            <a:ext cx="23847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92014" y="6356352"/>
            <a:ext cx="3236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24711" y="6356352"/>
            <a:ext cx="23847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4782" y="160386"/>
            <a:ext cx="8006080" cy="667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4782" y="934506"/>
            <a:ext cx="8006080" cy="26431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4782" y="3712059"/>
            <a:ext cx="2075650" cy="2132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39346" y="3712059"/>
            <a:ext cx="2816953" cy="2132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75211" y="3712059"/>
            <a:ext cx="2075650" cy="2132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08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534010" rtl="0" eaLnBrk="1" latinLnBrk="0" hangingPunct="1">
        <a:spcBef>
          <a:spcPct val="0"/>
        </a:spcBef>
        <a:buNone/>
        <a:defRPr sz="25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0254" indent="-200254" algn="l" defTabSz="534010" rtl="0" eaLnBrk="1" latinLnBrk="0" hangingPunct="1">
        <a:spcBef>
          <a:spcPct val="20000"/>
        </a:spcBef>
        <a:buFont typeface="Arial" pitchFamily="34" charset="0"/>
        <a:buChar char="•"/>
        <a:defRPr sz="1869" kern="1200">
          <a:solidFill>
            <a:schemeClr val="tx1"/>
          </a:solidFill>
          <a:latin typeface="+mn-lt"/>
          <a:ea typeface="+mn-ea"/>
          <a:cs typeface="+mn-cs"/>
        </a:defRPr>
      </a:lvl1pPr>
      <a:lvl2pPr marL="433883" indent="-166878" algn="l" defTabSz="534010" rtl="0" eaLnBrk="1" latinLnBrk="0" hangingPunct="1">
        <a:spcBef>
          <a:spcPct val="20000"/>
        </a:spcBef>
        <a:buFont typeface="Arial" pitchFamily="34" charset="0"/>
        <a:buChar char="–"/>
        <a:defRPr sz="1635" kern="1200">
          <a:solidFill>
            <a:schemeClr val="tx1"/>
          </a:solidFill>
          <a:latin typeface="+mn-lt"/>
          <a:ea typeface="+mn-ea"/>
          <a:cs typeface="+mn-cs"/>
        </a:defRPr>
      </a:lvl2pPr>
      <a:lvl3pPr marL="667512" indent="-133502" algn="l" defTabSz="534010" rtl="0" eaLnBrk="1" latinLnBrk="0" hangingPunct="1">
        <a:spcBef>
          <a:spcPct val="20000"/>
        </a:spcBef>
        <a:buFont typeface="Arial" pitchFamily="34" charset="0"/>
        <a:buChar char="•"/>
        <a:defRPr sz="1402" kern="1200">
          <a:solidFill>
            <a:schemeClr val="tx1"/>
          </a:solidFill>
          <a:latin typeface="+mn-lt"/>
          <a:ea typeface="+mn-ea"/>
          <a:cs typeface="+mn-cs"/>
        </a:defRPr>
      </a:lvl3pPr>
      <a:lvl4pPr marL="934517" indent="-133502" algn="l" defTabSz="534010" rtl="0" eaLnBrk="1" latinLnBrk="0" hangingPunct="1">
        <a:spcBef>
          <a:spcPct val="20000"/>
        </a:spcBef>
        <a:buFont typeface="Arial" pitchFamily="34" charset="0"/>
        <a:buChar char="–"/>
        <a:defRPr sz="1168" kern="1200">
          <a:solidFill>
            <a:schemeClr val="tx1"/>
          </a:solidFill>
          <a:latin typeface="+mn-lt"/>
          <a:ea typeface="+mn-ea"/>
          <a:cs typeface="+mn-cs"/>
        </a:defRPr>
      </a:lvl4pPr>
      <a:lvl5pPr marL="1201522" indent="-133502" algn="l" defTabSz="534010" rtl="0" eaLnBrk="1" latinLnBrk="0" hangingPunct="1">
        <a:spcBef>
          <a:spcPct val="20000"/>
        </a:spcBef>
        <a:buFont typeface="Arial" pitchFamily="34" charset="0"/>
        <a:buChar char="»"/>
        <a:defRPr sz="1168" kern="1200">
          <a:solidFill>
            <a:schemeClr val="tx1"/>
          </a:solidFill>
          <a:latin typeface="+mn-lt"/>
          <a:ea typeface="+mn-ea"/>
          <a:cs typeface="+mn-cs"/>
        </a:defRPr>
      </a:lvl5pPr>
      <a:lvl6pPr marL="1468526" indent="-133502" algn="l" defTabSz="534010" rtl="0" eaLnBrk="1" latinLnBrk="0" hangingPunct="1">
        <a:spcBef>
          <a:spcPct val="20000"/>
        </a:spcBef>
        <a:buFont typeface="Arial" pitchFamily="34" charset="0"/>
        <a:buChar char="•"/>
        <a:defRPr sz="1168" kern="1200">
          <a:solidFill>
            <a:schemeClr val="tx1"/>
          </a:solidFill>
          <a:latin typeface="+mn-lt"/>
          <a:ea typeface="+mn-ea"/>
          <a:cs typeface="+mn-cs"/>
        </a:defRPr>
      </a:lvl6pPr>
      <a:lvl7pPr marL="1735531" indent="-133502" algn="l" defTabSz="534010" rtl="0" eaLnBrk="1" latinLnBrk="0" hangingPunct="1">
        <a:spcBef>
          <a:spcPct val="20000"/>
        </a:spcBef>
        <a:buFont typeface="Arial" pitchFamily="34" charset="0"/>
        <a:buChar char="•"/>
        <a:defRPr sz="1168" kern="1200">
          <a:solidFill>
            <a:schemeClr val="tx1"/>
          </a:solidFill>
          <a:latin typeface="+mn-lt"/>
          <a:ea typeface="+mn-ea"/>
          <a:cs typeface="+mn-cs"/>
        </a:defRPr>
      </a:lvl7pPr>
      <a:lvl8pPr marL="2002536" indent="-133502" algn="l" defTabSz="534010" rtl="0" eaLnBrk="1" latinLnBrk="0" hangingPunct="1">
        <a:spcBef>
          <a:spcPct val="20000"/>
        </a:spcBef>
        <a:buFont typeface="Arial" pitchFamily="34" charset="0"/>
        <a:buChar char="•"/>
        <a:defRPr sz="1168" kern="1200">
          <a:solidFill>
            <a:schemeClr val="tx1"/>
          </a:solidFill>
          <a:latin typeface="+mn-lt"/>
          <a:ea typeface="+mn-ea"/>
          <a:cs typeface="+mn-cs"/>
        </a:defRPr>
      </a:lvl8pPr>
      <a:lvl9pPr marL="2269541" indent="-133502" algn="l" defTabSz="534010" rtl="0" eaLnBrk="1" latinLnBrk="0" hangingPunct="1">
        <a:spcBef>
          <a:spcPct val="20000"/>
        </a:spcBef>
        <a:buFont typeface="Arial" pitchFamily="34" charset="0"/>
        <a:buChar char="•"/>
        <a:defRPr sz="11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4010" rtl="0" eaLnBrk="1" latinLnBrk="0" hangingPunct="1">
        <a:defRPr sz="1051" kern="1200">
          <a:solidFill>
            <a:schemeClr val="tx1"/>
          </a:solidFill>
          <a:latin typeface="+mn-lt"/>
          <a:ea typeface="+mn-ea"/>
          <a:cs typeface="+mn-cs"/>
        </a:defRPr>
      </a:lvl1pPr>
      <a:lvl2pPr marL="267005" algn="l" defTabSz="534010" rtl="0" eaLnBrk="1" latinLnBrk="0" hangingPunct="1">
        <a:defRPr sz="1051" kern="1200">
          <a:solidFill>
            <a:schemeClr val="tx1"/>
          </a:solidFill>
          <a:latin typeface="+mn-lt"/>
          <a:ea typeface="+mn-ea"/>
          <a:cs typeface="+mn-cs"/>
        </a:defRPr>
      </a:lvl2pPr>
      <a:lvl3pPr marL="534010" algn="l" defTabSz="534010" rtl="0" eaLnBrk="1" latinLnBrk="0" hangingPunct="1">
        <a:defRPr sz="1051" kern="1200">
          <a:solidFill>
            <a:schemeClr val="tx1"/>
          </a:solidFill>
          <a:latin typeface="+mn-lt"/>
          <a:ea typeface="+mn-ea"/>
          <a:cs typeface="+mn-cs"/>
        </a:defRPr>
      </a:lvl3pPr>
      <a:lvl4pPr marL="801014" algn="l" defTabSz="534010" rtl="0" eaLnBrk="1" latinLnBrk="0" hangingPunct="1">
        <a:defRPr sz="1051" kern="1200">
          <a:solidFill>
            <a:schemeClr val="tx1"/>
          </a:solidFill>
          <a:latin typeface="+mn-lt"/>
          <a:ea typeface="+mn-ea"/>
          <a:cs typeface="+mn-cs"/>
        </a:defRPr>
      </a:lvl4pPr>
      <a:lvl5pPr marL="1068019" algn="l" defTabSz="534010" rtl="0" eaLnBrk="1" latinLnBrk="0" hangingPunct="1">
        <a:defRPr sz="1051" kern="1200">
          <a:solidFill>
            <a:schemeClr val="tx1"/>
          </a:solidFill>
          <a:latin typeface="+mn-lt"/>
          <a:ea typeface="+mn-ea"/>
          <a:cs typeface="+mn-cs"/>
        </a:defRPr>
      </a:lvl5pPr>
      <a:lvl6pPr marL="1335024" algn="l" defTabSz="534010" rtl="0" eaLnBrk="1" latinLnBrk="0" hangingPunct="1">
        <a:defRPr sz="1051" kern="1200">
          <a:solidFill>
            <a:schemeClr val="tx1"/>
          </a:solidFill>
          <a:latin typeface="+mn-lt"/>
          <a:ea typeface="+mn-ea"/>
          <a:cs typeface="+mn-cs"/>
        </a:defRPr>
      </a:lvl6pPr>
      <a:lvl7pPr marL="1602029" algn="l" defTabSz="534010" rtl="0" eaLnBrk="1" latinLnBrk="0" hangingPunct="1">
        <a:defRPr sz="1051" kern="1200">
          <a:solidFill>
            <a:schemeClr val="tx1"/>
          </a:solidFill>
          <a:latin typeface="+mn-lt"/>
          <a:ea typeface="+mn-ea"/>
          <a:cs typeface="+mn-cs"/>
        </a:defRPr>
      </a:lvl7pPr>
      <a:lvl8pPr marL="1869034" algn="l" defTabSz="534010" rtl="0" eaLnBrk="1" latinLnBrk="0" hangingPunct="1">
        <a:defRPr sz="1051" kern="1200">
          <a:solidFill>
            <a:schemeClr val="tx1"/>
          </a:solidFill>
          <a:latin typeface="+mn-lt"/>
          <a:ea typeface="+mn-ea"/>
          <a:cs typeface="+mn-cs"/>
        </a:defRPr>
      </a:lvl8pPr>
      <a:lvl9pPr marL="2136038" algn="l" defTabSz="534010" rtl="0" eaLnBrk="1" latinLnBrk="0" hangingPunct="1">
        <a:defRPr sz="10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34292-BFC7-38B4-C307-4ACF1B5032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BB389B-801C-6903-2B12-DBF9B12130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urple rectangular sign with white text&#10;&#10;Description automatically generated">
            <a:extLst>
              <a:ext uri="{FF2B5EF4-FFF2-40B4-BE49-F238E27FC236}">
                <a16:creationId xmlns:a16="http://schemas.microsoft.com/office/drawing/2014/main" id="{2B039504-4482-E6FA-757A-5B09441976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72"/>
          <a:stretch/>
        </p:blipFill>
        <p:spPr>
          <a:xfrm>
            <a:off x="0" y="1085850"/>
            <a:ext cx="10007600" cy="455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20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" y="-6243"/>
            <a:ext cx="10007592" cy="185436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7FF899-04C7-0AC5-3CB8-192CD9F7D3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271" y="194139"/>
            <a:ext cx="8481129" cy="985143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200" b="1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Types and Distribution of Cancer Patients Attending a District-Level Hospital in Bangladesh: A Cross-Sectional Hospital-Based Study</a:t>
            </a:r>
            <a:br>
              <a:rPr lang="en-US" sz="2000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2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48123"/>
            <a:ext cx="10007591" cy="56575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9581" y="2200662"/>
            <a:ext cx="375277" cy="500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F1248B-2CAC-0869-713E-2B5917E55E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8512" y="2426758"/>
            <a:ext cx="8110566" cy="4333583"/>
          </a:xfrm>
        </p:spPr>
        <p:txBody>
          <a:bodyPr vert="horz" lIns="91440" tIns="45720" rIns="91440" bIns="45720" rtlCol="0">
            <a:normAutofit/>
          </a:bodyPr>
          <a:lstStyle/>
          <a:p>
            <a:pPr marL="0" marR="0" indent="-228600" algn="l" defTabSz="9144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300" b="1" dirty="0">
                <a:solidFill>
                  <a:schemeClr val="tx1"/>
                </a:solidFill>
                <a:effectLst/>
              </a:rPr>
              <a:t>Dr Md Shah Maruf Morshed</a:t>
            </a:r>
            <a:endParaRPr lang="en-US" sz="2300" dirty="0">
              <a:solidFill>
                <a:schemeClr val="tx1"/>
              </a:solidFill>
              <a:effectLst/>
            </a:endParaRPr>
          </a:p>
          <a:p>
            <a:pPr marL="0" marR="0" indent="-228600" algn="l" defTabSz="9144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1"/>
                </a:solidFill>
                <a:effectLst/>
              </a:rPr>
              <a:t>MBBS, MD</a:t>
            </a:r>
          </a:p>
          <a:p>
            <a:pPr marL="0" marR="0" indent="-228600" algn="l" defTabSz="9144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tx1"/>
                </a:solidFill>
                <a:effectLst/>
              </a:rPr>
              <a:t>Oncologist, Kushtia Medical College Hospital</a:t>
            </a:r>
          </a:p>
          <a:p>
            <a:pPr marL="0" marR="0" indent="-228600" algn="l" defTabSz="9144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300" b="1" dirty="0">
                <a:solidFill>
                  <a:schemeClr val="tx1"/>
                </a:solidFill>
                <a:effectLst/>
              </a:rPr>
              <a:t>Duration: November 2024 to October 2025</a:t>
            </a:r>
            <a:endParaRPr lang="en-US" sz="2300" dirty="0">
              <a:solidFill>
                <a:schemeClr val="tx1"/>
              </a:solidFill>
              <a:effectLst/>
            </a:endParaRPr>
          </a:p>
          <a:p>
            <a:pPr indent="-228600" algn="l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3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14BB10-CDB4-A869-33BA-B6053C3F0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357" y="6121400"/>
            <a:ext cx="130175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055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329D970-CE16-D7D5-5296-1FCC5BC69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656" y="267003"/>
            <a:ext cx="8006080" cy="667503"/>
          </a:xfrm>
        </p:spPr>
        <p:txBody>
          <a:bodyPr>
            <a:normAutofit fontScale="90000"/>
          </a:bodyPr>
          <a:lstStyle/>
          <a:p>
            <a:r>
              <a:rPr lang="en-US" sz="3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Vrinda" panose="020B0502040204020203" pitchFamily="34" charset="0"/>
              </a:rPr>
              <a:t>Introduction: </a:t>
            </a:r>
            <a:b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Vrinda" panose="020B0502040204020203" pitchFamily="34" charset="0"/>
              </a:rPr>
            </a:b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888780-BD15-FEE1-BEC3-9BE2EBAF7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81" y="934506"/>
            <a:ext cx="9105831" cy="5790144"/>
          </a:xfrm>
        </p:spPr>
        <p:txBody>
          <a:bodyPr>
            <a:normAutofit lnSpcReduction="10000"/>
          </a:bodyPr>
          <a:lstStyle/>
          <a:p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Population-based cancer registries (PBCRs) are the gold standard for generating reliable cancer incidence data but remain limited in many low- and middle-income countries, including Bangladesh.</a:t>
            </a:r>
          </a:p>
          <a:p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Kushtia district, with an estimated population of approximately 2.1 million, represents a large potential catchment area for cancer care; however, only a limited number of unique cancer patients are currently captured at Kushtia Medical College Hospital</a:t>
            </a:r>
            <a:r>
              <a:rPr lang="en-US" sz="2800" dirty="0">
                <a:latin typeface="Times New Roman" panose="02020603050405020304" pitchFamily="18" charset="0"/>
                <a:ea typeface="Aptos" panose="020B0004020202020204" pitchFamily="34" charset="0"/>
              </a:rPr>
              <a:t>.</a:t>
            </a:r>
          </a:p>
          <a:p>
            <a:r>
              <a:rPr lang="en-US" sz="2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Vrinda" panose="020B0502040204020203" pitchFamily="34" charset="0"/>
              </a:rPr>
              <a:t>The study aimed to assess the clinicodemographic characteristics, cancer site distribution, stage at presentation, and geographic clustering of cancer patients attending a district-level hospital in Bangladesh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Vrinda" panose="020B0502040204020203" pitchFamily="34" charset="0"/>
            </a:endParaRPr>
          </a:p>
          <a:p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778257-E4ED-23EB-B268-C1D6E13100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357" y="6121400"/>
            <a:ext cx="130175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302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A27B0-4165-A41C-5723-3292EDA9A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Vrinda" panose="020B0502040204020203" pitchFamily="34" charset="0"/>
              </a:rPr>
              <a:t>Method: </a:t>
            </a:r>
            <a:b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Vrinda" panose="020B0502040204020203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8305E-44B1-7443-A2DB-67A03B78D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82" y="934506"/>
            <a:ext cx="8006080" cy="3427944"/>
          </a:xfrm>
        </p:spPr>
        <p:txBody>
          <a:bodyPr>
            <a:normAutofit/>
          </a:bodyPr>
          <a:lstStyle/>
          <a:p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Cancer patients were identified from the out-patient department (OPD), in-patient wards, and daycare facilities of the cancer unit. </a:t>
            </a:r>
          </a:p>
          <a:p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Patients with confirmed evidence of malignancy, based on clinical evaluation supported by radiological and/or histopathological findings, were included in the study. 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548504-311B-2C3C-3847-8C2DAB41D1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433" y="6121400"/>
            <a:ext cx="130175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686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57B53-7801-E332-6812-B1594BE08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Limitation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F8416-30C8-8898-72A4-D9AF59482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Due to the absence of a dedicated pediatric oncology, hematology service at the study center, most patients were adults, and pediatric cases were infrequent.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871DA9-1C7C-84F1-DE6E-2E5A4147AB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433" y="6121400"/>
            <a:ext cx="130175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799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sz="4000" b="1" dirty="0"/>
              <a:t>Study Population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200" y="2000250"/>
            <a:ext cx="8006080" cy="2643127"/>
          </a:xfrm>
        </p:spPr>
        <p:txBody>
          <a:bodyPr/>
          <a:lstStyle/>
          <a:p>
            <a:pPr marL="0" indent="0">
              <a:buNone/>
            </a:pPr>
            <a:r>
              <a:rPr sz="3600" dirty="0"/>
              <a:t>• Total patients: 776</a:t>
            </a:r>
          </a:p>
          <a:p>
            <a:pPr marL="0" indent="0">
              <a:buNone/>
            </a:pPr>
            <a:r>
              <a:rPr sz="3600" dirty="0"/>
              <a:t>• Female: 56.5%, Male: 43.5%</a:t>
            </a:r>
          </a:p>
          <a:p>
            <a:pPr marL="0" indent="0">
              <a:buNone/>
            </a:pPr>
            <a:r>
              <a:rPr sz="3600" dirty="0"/>
              <a:t>• Peak age: 41–60 years</a:t>
            </a:r>
          </a:p>
          <a:p>
            <a:pPr marL="0" indent="0">
              <a:buNone/>
            </a:pPr>
            <a:r>
              <a:rPr sz="3600" dirty="0"/>
              <a:t>• Majority adults; few pediatric cases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CC09E9-1735-BA61-7217-324F00B9BD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433" y="6121400"/>
            <a:ext cx="1301750" cy="13843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31A92-C214-F0E2-B05B-250740079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21C70-DD31-0935-9358-9C73CD887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03E06F1-443E-5599-5515-316AB08358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8311287"/>
              </p:ext>
            </p:extLst>
          </p:nvPr>
        </p:nvGraphicFramePr>
        <p:xfrm>
          <a:off x="444782" y="934506"/>
          <a:ext cx="9283418" cy="5636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5A3AA78-3C23-F480-3491-816032AFE7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433" y="6121400"/>
            <a:ext cx="130175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819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9FC3F-FE86-5497-FCD9-45D8B443F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35254DD-71F4-6646-5D68-5AEA094735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7568057"/>
              </p:ext>
            </p:extLst>
          </p:nvPr>
        </p:nvGraphicFramePr>
        <p:xfrm>
          <a:off x="2413000" y="1085850"/>
          <a:ext cx="5029200" cy="59425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07371">
                  <a:extLst>
                    <a:ext uri="{9D8B030D-6E8A-4147-A177-3AD203B41FA5}">
                      <a16:colId xmlns:a16="http://schemas.microsoft.com/office/drawing/2014/main" val="566530869"/>
                    </a:ext>
                  </a:extLst>
                </a:gridCol>
                <a:gridCol w="2221829">
                  <a:extLst>
                    <a:ext uri="{9D8B030D-6E8A-4147-A177-3AD203B41FA5}">
                      <a16:colId xmlns:a16="http://schemas.microsoft.com/office/drawing/2014/main" val="1781785860"/>
                    </a:ext>
                  </a:extLst>
                </a:gridCol>
              </a:tblGrid>
              <a:tr h="403205"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Top 10 male cancer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300849"/>
                  </a:ext>
                </a:extLst>
              </a:tr>
              <a:tr h="403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Site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Percent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0707883"/>
                  </a:ext>
                </a:extLst>
              </a:tr>
              <a:tr h="403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Lung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34.7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1821010"/>
                  </a:ext>
                </a:extLst>
              </a:tr>
              <a:tr h="403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Rectum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9.4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0474941"/>
                  </a:ext>
                </a:extLst>
              </a:tr>
              <a:tr h="403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Colon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6.9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3000798"/>
                  </a:ext>
                </a:extLst>
              </a:tr>
              <a:tr h="403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Bladder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5.9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1270952"/>
                  </a:ext>
                </a:extLst>
              </a:tr>
              <a:tr h="822539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Lymphoma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5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19310514"/>
                  </a:ext>
                </a:extLst>
              </a:tr>
              <a:tr h="403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Kidney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4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0859992"/>
                  </a:ext>
                </a:extLst>
              </a:tr>
              <a:tr h="403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Prostate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3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5324682"/>
                  </a:ext>
                </a:extLst>
              </a:tr>
              <a:tr h="403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Leukemia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3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97549717"/>
                  </a:ext>
                </a:extLst>
              </a:tr>
              <a:tr h="403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Breast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3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76419118"/>
                  </a:ext>
                </a:extLst>
              </a:tr>
              <a:tr h="403205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Bile duct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 dirty="0">
                          <a:effectLst/>
                        </a:rPr>
                        <a:t>2.5</a:t>
                      </a:r>
                      <a:endParaRPr lang="en-US" sz="3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5446640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ADB9074D-724B-1B42-3BFD-F3E373391A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433" y="6121400"/>
            <a:ext cx="130175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090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19133-FF29-B303-C16E-167F3C104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F227C7E-CD18-62B5-58F6-8CE875DBAB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355409"/>
              </p:ext>
            </p:extLst>
          </p:nvPr>
        </p:nvGraphicFramePr>
        <p:xfrm>
          <a:off x="1955800" y="704850"/>
          <a:ext cx="5562600" cy="632460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3105288">
                  <a:extLst>
                    <a:ext uri="{9D8B030D-6E8A-4147-A177-3AD203B41FA5}">
                      <a16:colId xmlns:a16="http://schemas.microsoft.com/office/drawing/2014/main" val="539279871"/>
                    </a:ext>
                  </a:extLst>
                </a:gridCol>
                <a:gridCol w="2457312">
                  <a:extLst>
                    <a:ext uri="{9D8B030D-6E8A-4147-A177-3AD203B41FA5}">
                      <a16:colId xmlns:a16="http://schemas.microsoft.com/office/drawing/2014/main" val="1765025750"/>
                    </a:ext>
                  </a:extLst>
                </a:gridCol>
              </a:tblGrid>
              <a:tr h="52705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 dirty="0">
                          <a:effectLst/>
                        </a:rPr>
                        <a:t>Top 10 Female Cancer</a:t>
                      </a:r>
                      <a:endParaRPr lang="en-US" sz="3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400278"/>
                  </a:ext>
                </a:extLst>
              </a:tr>
              <a:tr h="5270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Site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Percent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778174372"/>
                  </a:ext>
                </a:extLst>
              </a:tr>
              <a:tr h="5270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Breast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36.1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392800641"/>
                  </a:ext>
                </a:extLst>
              </a:tr>
              <a:tr h="5270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Cervix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11.4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464739562"/>
                  </a:ext>
                </a:extLst>
              </a:tr>
              <a:tr h="5270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Lung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11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185464299"/>
                  </a:ext>
                </a:extLst>
              </a:tr>
              <a:tr h="5270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Ovary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7.8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426944535"/>
                  </a:ext>
                </a:extLst>
              </a:tr>
              <a:tr h="5270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Bladder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5.9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569907486"/>
                  </a:ext>
                </a:extLst>
              </a:tr>
              <a:tr h="5270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Lymphoma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4.1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639695576"/>
                  </a:ext>
                </a:extLst>
              </a:tr>
              <a:tr h="5270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Rectum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3.7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93948267"/>
                  </a:ext>
                </a:extLst>
              </a:tr>
              <a:tr h="5270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Stomach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3.2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218658935"/>
                  </a:ext>
                </a:extLst>
              </a:tr>
              <a:tr h="5270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Sarcoma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2.7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807040759"/>
                  </a:ext>
                </a:extLst>
              </a:tr>
              <a:tr h="5270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>
                          <a:effectLst/>
                        </a:rPr>
                        <a:t>Oral cavity</a:t>
                      </a:r>
                      <a:endParaRPr lang="en-US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2800" kern="0" dirty="0">
                          <a:effectLst/>
                        </a:rPr>
                        <a:t>2.3</a:t>
                      </a:r>
                      <a:endParaRPr lang="en-US" sz="3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03727477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F23F3C9D-398B-1584-F3EB-003A40F6AB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433" y="6121400"/>
            <a:ext cx="130175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314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09A9-7ECE-5AD8-4671-7F594BBF6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Stage wise patient distribution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A70F803-5C52-9F91-3A09-A562C8B86F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0775061"/>
              </p:ext>
            </p:extLst>
          </p:nvPr>
        </p:nvGraphicFramePr>
        <p:xfrm>
          <a:off x="2717800" y="1238250"/>
          <a:ext cx="4419600" cy="3581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278761528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270989051"/>
                    </a:ext>
                  </a:extLst>
                </a:gridCol>
              </a:tblGrid>
              <a:tr h="7162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0">
                          <a:effectLst/>
                        </a:rPr>
                        <a:t>Stage</a:t>
                      </a:r>
                      <a:endParaRPr lang="en-US" sz="3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0">
                          <a:effectLst/>
                        </a:rPr>
                        <a:t>Percent</a:t>
                      </a:r>
                      <a:endParaRPr lang="en-US" sz="3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6615904"/>
                  </a:ext>
                </a:extLst>
              </a:tr>
              <a:tr h="7162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0">
                          <a:effectLst/>
                        </a:rPr>
                        <a:t>Stage I</a:t>
                      </a:r>
                      <a:endParaRPr lang="en-US" sz="3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0">
                          <a:effectLst/>
                        </a:rPr>
                        <a:t>0</a:t>
                      </a:r>
                      <a:endParaRPr lang="en-US" sz="3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0600128"/>
                  </a:ext>
                </a:extLst>
              </a:tr>
              <a:tr h="7162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0">
                          <a:effectLst/>
                        </a:rPr>
                        <a:t>Stage II</a:t>
                      </a:r>
                      <a:endParaRPr lang="en-US" sz="3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0">
                          <a:effectLst/>
                        </a:rPr>
                        <a:t>29.1</a:t>
                      </a:r>
                      <a:endParaRPr lang="en-US" sz="3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3656349"/>
                  </a:ext>
                </a:extLst>
              </a:tr>
              <a:tr h="7162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0">
                          <a:effectLst/>
                        </a:rPr>
                        <a:t>Stage III</a:t>
                      </a:r>
                      <a:endParaRPr lang="en-US" sz="3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0">
                          <a:effectLst/>
                        </a:rPr>
                        <a:t>38.3</a:t>
                      </a:r>
                      <a:endParaRPr lang="en-US" sz="3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68616070"/>
                  </a:ext>
                </a:extLst>
              </a:tr>
              <a:tr h="7162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0">
                          <a:effectLst/>
                        </a:rPr>
                        <a:t>Stage IV</a:t>
                      </a:r>
                      <a:endParaRPr lang="en-US" sz="3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0" dirty="0">
                          <a:effectLst/>
                        </a:rPr>
                        <a:t>32.6</a:t>
                      </a:r>
                      <a:endParaRPr lang="en-US" sz="3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Vrinda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4363374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8E56B61C-880B-9508-F1F6-9F27AA6EDE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433" y="6121400"/>
            <a:ext cx="130175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822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036E0-8D7C-D374-A463-5E18545ED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E487B5-770B-35F1-F2DC-6C0488988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6F3C8F3-A2C3-05EA-C50C-E82AE9632D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4341097"/>
              </p:ext>
            </p:extLst>
          </p:nvPr>
        </p:nvGraphicFramePr>
        <p:xfrm>
          <a:off x="444782" y="934506"/>
          <a:ext cx="9118036" cy="5942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DBD8FE6C-BE17-1808-06F5-992B8FF10E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433" y="6121400"/>
            <a:ext cx="130175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294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">
            <a:extLst>
              <a:ext uri="{FF2B5EF4-FFF2-40B4-BE49-F238E27FC236}">
                <a16:creationId xmlns:a16="http://schemas.microsoft.com/office/drawing/2014/main" id="{649C91A9-84E7-4BF0-9026-62F01380D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0007598" cy="75057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15F69B-C2B5-1CC1-62FD-9FBB88945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312" y="833967"/>
            <a:ext cx="3349297" cy="1869576"/>
          </a:xfrm>
        </p:spPr>
        <p:txBody>
          <a:bodyPr anchor="ctr">
            <a:normAutofit/>
          </a:bodyPr>
          <a:lstStyle/>
          <a:p>
            <a:r>
              <a:rPr lang="en-US" sz="3800" dirty="0"/>
              <a:t>Area wise distribution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21C83-52DC-F295-1F88-DE3F006BB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313" y="2703544"/>
            <a:ext cx="3349296" cy="4125874"/>
          </a:xfrm>
        </p:spPr>
        <p:txBody>
          <a:bodyPr anchor="ctr">
            <a:normAutofit/>
          </a:bodyPr>
          <a:lstStyle/>
          <a:p>
            <a:pPr marL="342900" marR="0" lvl="0" indent="-342900">
              <a:lnSpc>
                <a:spcPct val="9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Vrinda" panose="020B0502040204020203" pitchFamily="34" charset="0"/>
              </a:rPr>
              <a:t>High-volume, multi-cancer cluster</a:t>
            </a:r>
            <a:endParaRPr lang="en-US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Vrinda" panose="020B0502040204020203" pitchFamily="34" charset="0"/>
            </a:endParaRPr>
          </a:p>
          <a:p>
            <a:pPr marL="742950" marR="0" lvl="1" indent="-285750">
              <a:lnSpc>
                <a:spcPct val="9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Kushtia Sadar</a:t>
            </a:r>
            <a:endParaRPr lang="en-US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9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Vrinda" panose="020B0502040204020203" pitchFamily="34" charset="0"/>
              </a:rPr>
              <a:t>Single-dominant cancer cluster</a:t>
            </a:r>
            <a:endParaRPr lang="en-US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Vrinda" panose="020B0502040204020203" pitchFamily="34" charset="0"/>
            </a:endParaRPr>
          </a:p>
          <a:p>
            <a:pPr marL="742950" marR="0" lvl="1" indent="-285750">
              <a:lnSpc>
                <a:spcPct val="9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Kumarkhali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(lung carcinoma predominance)</a:t>
            </a:r>
            <a:endParaRPr lang="en-US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9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Khoksa</a:t>
            </a:r>
            <a:r>
              <a:rPr lang="en-US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(colorectal carcinoma predominance)</a:t>
            </a:r>
            <a:endParaRPr lang="en-US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90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Vrinda" panose="020B0502040204020203" pitchFamily="34" charset="0"/>
              </a:rPr>
              <a:t>Breast carcinoma–predominant cluster</a:t>
            </a:r>
            <a:endParaRPr lang="en-US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Vrinda" panose="020B0502040204020203" pitchFamily="34" charset="0"/>
            </a:endParaRPr>
          </a:p>
          <a:p>
            <a:pPr marL="742950" marR="0" lvl="1" indent="-285750">
              <a:lnSpc>
                <a:spcPct val="9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Bheramara</a:t>
            </a:r>
            <a:endParaRPr lang="en-US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9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Mirpur</a:t>
            </a:r>
            <a:endParaRPr lang="en-US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90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6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Daulatpur</a:t>
            </a:r>
            <a:endParaRPr lang="en-US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47378D-AD27-45D0-8C1C-5B1098DCC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40872" y="0"/>
            <a:ext cx="5566727" cy="7505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215900" dir="8520000" sx="94000" sy="94000" algn="t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map of different colors with black text&#10;&#10;Description automatically generated">
            <a:extLst>
              <a:ext uri="{FF2B5EF4-FFF2-40B4-BE49-F238E27FC236}">
                <a16:creationId xmlns:a16="http://schemas.microsoft.com/office/drawing/2014/main" id="{38BDC2C9-D62F-009D-489B-814B0B636B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3800" y="2291530"/>
            <a:ext cx="4378486" cy="29226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465946-6A41-1F9F-8017-5B42BE0353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433" y="6121400"/>
            <a:ext cx="130175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493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782" y="160386"/>
            <a:ext cx="8006080" cy="1382664"/>
          </a:xfrm>
        </p:spPr>
        <p:txBody>
          <a:bodyPr>
            <a:normAutofit/>
          </a:bodyPr>
          <a:lstStyle/>
          <a:p>
            <a:r>
              <a:rPr sz="4800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278" y="1924050"/>
            <a:ext cx="8826218" cy="4494744"/>
          </a:xfrm>
        </p:spPr>
        <p:txBody>
          <a:bodyPr>
            <a:normAutofit/>
          </a:bodyPr>
          <a:lstStyle/>
          <a:p>
            <a:r>
              <a:rPr sz="2800" dirty="0"/>
              <a:t>First district-level cancer distribution study in Bangladesh</a:t>
            </a:r>
          </a:p>
          <a:p>
            <a:r>
              <a:rPr sz="2800" dirty="0"/>
              <a:t>Demonstrates feasibility of HBCR at district hospitals</a:t>
            </a:r>
          </a:p>
          <a:p>
            <a:r>
              <a:rPr sz="2800" dirty="0"/>
              <a:t>Highlights need for decentralization &amp; early detection</a:t>
            </a:r>
          </a:p>
          <a:p>
            <a:r>
              <a:rPr sz="2800" dirty="0"/>
              <a:t>Supports strengthening district-level oncology services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88EDBD-35C9-5636-20C6-FD43C4AEA4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433" y="6121400"/>
            <a:ext cx="1301750" cy="13843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B619A-CB67-84B8-962D-8EA5F792A6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Topic to Debate: 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7B16732-9D1A-9105-B84E-0D88C8695F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/>
              <a:t>Model Tumor </a:t>
            </a:r>
            <a:r>
              <a:rPr lang="en-US" sz="2800" dirty="0"/>
              <a:t>board</a:t>
            </a:r>
          </a:p>
          <a:p>
            <a:r>
              <a:rPr lang="en-US" sz="2800" dirty="0"/>
              <a:t>Multidisciplinary team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122403-DE2C-4839-9EAE-9A9180DB36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433" y="6121400"/>
            <a:ext cx="1301750" cy="138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235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482</Words>
  <Application>Microsoft Office PowerPoint</Application>
  <PresentationFormat>Custom</PresentationFormat>
  <Paragraphs>101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Times New Roman</vt:lpstr>
      <vt:lpstr>Courier New</vt:lpstr>
      <vt:lpstr>Arial</vt:lpstr>
      <vt:lpstr>Calibri</vt:lpstr>
      <vt:lpstr>Aptos</vt:lpstr>
      <vt:lpstr>Office Theme</vt:lpstr>
      <vt:lpstr>1_Office Theme</vt:lpstr>
      <vt:lpstr>PowerPoint Presentation</vt:lpstr>
      <vt:lpstr>Types and Distribution of Cancer Patients Attending a District-Level Hospital in Bangladesh: A Cross-Sectional Hospital-Based Study </vt:lpstr>
      <vt:lpstr>Introduction:  </vt:lpstr>
      <vt:lpstr>Method:  </vt:lpstr>
      <vt:lpstr>Limitation</vt:lpstr>
      <vt:lpstr>Study Population</vt:lpstr>
      <vt:lpstr>PowerPoint Presentation</vt:lpstr>
      <vt:lpstr>PowerPoint Presentation</vt:lpstr>
      <vt:lpstr>PowerPoint Presentation</vt:lpstr>
      <vt:lpstr>Stage wise patient distribution</vt:lpstr>
      <vt:lpstr>PowerPoint Presentation</vt:lpstr>
      <vt:lpstr>Area wise distribution</vt:lpstr>
      <vt:lpstr>Conclusions</vt:lpstr>
      <vt:lpstr>Topic to Debate: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Pink World Cancer Day Facebook Post</dc:title>
  <dc:creator>Maruf Oncologist</dc:creator>
  <cp:lastModifiedBy>maruf morshed</cp:lastModifiedBy>
  <cp:revision>3</cp:revision>
  <dcterms:created xsi:type="dcterms:W3CDTF">2006-08-16T00:00:00Z</dcterms:created>
  <dcterms:modified xsi:type="dcterms:W3CDTF">2026-02-03T03:07:23Z</dcterms:modified>
  <dc:identifier>DAG_T72cJtY</dc:identifier>
</cp:coreProperties>
</file>